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0" r:id="rId4"/>
    <p:sldId id="261" r:id="rId5"/>
    <p:sldId id="262" r:id="rId6"/>
    <p:sldId id="258" r:id="rId7"/>
    <p:sldId id="259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5AF307-7616-458D-A784-CF21CD0D6295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C4FA8-6B57-4760-BB9D-DDB132B9A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5AF307-7616-458D-A784-CF21CD0D6295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C4FA8-6B57-4760-BB9D-DDB132B9A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5AF307-7616-458D-A784-CF21CD0D6295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C4FA8-6B57-4760-BB9D-DDB132B9A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5AF307-7616-458D-A784-CF21CD0D6295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C4FA8-6B57-4760-BB9D-DDB132B9A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5AF307-7616-458D-A784-CF21CD0D6295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C4FA8-6B57-4760-BB9D-DDB132B9A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5AF307-7616-458D-A784-CF21CD0D6295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C4FA8-6B57-4760-BB9D-DDB132B9A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5AF307-7616-458D-A784-CF21CD0D6295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C4FA8-6B57-4760-BB9D-DDB132B9A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5AF307-7616-458D-A784-CF21CD0D6295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C4FA8-6B57-4760-BB9D-DDB132B9A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5AF307-7616-458D-A784-CF21CD0D6295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C4FA8-6B57-4760-BB9D-DDB132B9A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5AF307-7616-458D-A784-CF21CD0D6295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C4FA8-6B57-4760-BB9D-DDB132B9A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5AF307-7616-458D-A784-CF21CD0D6295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C4FA8-6B57-4760-BB9D-DDB132B9AA3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05AF307-7616-458D-A784-CF21CD0D6295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97C4FA8-6B57-4760-BB9D-DDB132B9AA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Chrome River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Laura </a:t>
            </a:r>
            <a:r>
              <a:rPr lang="en-US" dirty="0" err="1" smtClean="0"/>
              <a:t>Putz</a:t>
            </a:r>
            <a:endParaRPr lang="en-US" dirty="0" smtClean="0"/>
          </a:p>
          <a:p>
            <a:r>
              <a:rPr lang="en-US" dirty="0" smtClean="0"/>
              <a:t>RAFT Session</a:t>
            </a:r>
          </a:p>
          <a:p>
            <a:r>
              <a:rPr lang="en-US" dirty="0" smtClean="0"/>
              <a:t>February 10,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733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3" y="533400"/>
            <a:ext cx="7267575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1382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Inquiry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Accessed via the hamburger icon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User specific reports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658" y="530224"/>
            <a:ext cx="2635633" cy="533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560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" y="1219200"/>
            <a:ext cx="850265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Expense Report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20675" y="1143000"/>
            <a:ext cx="898525" cy="5364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867400" y="1371600"/>
            <a:ext cx="2895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1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Expense Approved Items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0225"/>
            <a:ext cx="8229599" cy="47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3400" y="609600"/>
            <a:ext cx="1524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4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457200"/>
            <a:ext cx="8318500" cy="5943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352800" y="3200400"/>
            <a:ext cx="19050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1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Approvals Report</a:t>
            </a:r>
            <a:endParaRPr lang="en-US" dirty="0"/>
          </a:p>
        </p:txBody>
      </p:sp>
      <p:pic>
        <p:nvPicPr>
          <p:cNvPr id="204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533401"/>
            <a:ext cx="8183562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999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"/>
            <a:ext cx="8305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0436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158</TotalTime>
  <Words>31</Words>
  <Application>Microsoft Office PowerPoint</Application>
  <PresentationFormat>On-screen Show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Chrome River Update</vt:lpstr>
      <vt:lpstr>PowerPoint Presentation</vt:lpstr>
      <vt:lpstr>Inquiry Reports</vt:lpstr>
      <vt:lpstr>My Expense Report</vt:lpstr>
      <vt:lpstr>My Expense Approved Items</vt:lpstr>
      <vt:lpstr>PowerPoint Presentation</vt:lpstr>
      <vt:lpstr>Open Approvals Report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Chrome River Update</dc:title>
  <dc:creator>Laura Putz</dc:creator>
  <cp:lastModifiedBy>Laura Putz</cp:lastModifiedBy>
  <cp:revision>7</cp:revision>
  <dcterms:created xsi:type="dcterms:W3CDTF">2017-02-10T14:20:44Z</dcterms:created>
  <dcterms:modified xsi:type="dcterms:W3CDTF">2017-02-10T16:59:12Z</dcterms:modified>
</cp:coreProperties>
</file>