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52B285-5BBE-42B1-BBD3-6E15F57DC59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ECD96C-2E38-4566-87CE-5D58108F9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FY15 MSU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 Shirley Mitchell</a:t>
            </a:r>
          </a:p>
          <a:p>
            <a:r>
              <a:rPr lang="en-US" dirty="0" smtClean="0"/>
              <a:t>January 31,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34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each year</a:t>
            </a:r>
          </a:p>
          <a:p>
            <a:r>
              <a:rPr lang="en-US" dirty="0" smtClean="0"/>
              <a:t>Identify funds that are ending</a:t>
            </a:r>
          </a:p>
          <a:p>
            <a:r>
              <a:rPr lang="en-US" dirty="0" smtClean="0"/>
              <a:t>Establishing shell indexes assists departments with the Mass Salary Update process</a:t>
            </a:r>
          </a:p>
          <a:p>
            <a:r>
              <a:rPr lang="en-US" dirty="0" smtClean="0"/>
              <a:t>Expenses post to appropriate index</a:t>
            </a:r>
          </a:p>
          <a:p>
            <a:r>
              <a:rPr lang="en-US" dirty="0" smtClean="0"/>
              <a:t>Eliminates need for JV’s in the future</a:t>
            </a:r>
          </a:p>
          <a:p>
            <a:r>
              <a:rPr lang="en-US" dirty="0" smtClean="0"/>
              <a:t>Smooth transition between fiscal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74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List of funds ending between April 1, 2014 and July 31, 2014</a:t>
            </a:r>
          </a:p>
          <a:p>
            <a:pPr lvl="1"/>
            <a:r>
              <a:rPr lang="en-US" dirty="0" smtClean="0"/>
              <a:t>Provided to Department Administrators on Jan 13</a:t>
            </a:r>
          </a:p>
          <a:p>
            <a:pPr lvl="1"/>
            <a:r>
              <a:rPr lang="en-US" dirty="0" smtClean="0"/>
              <a:t>Also sent to a broad, general distribution list</a:t>
            </a:r>
          </a:p>
          <a:p>
            <a:r>
              <a:rPr lang="en-US" dirty="0" smtClean="0"/>
              <a:t>MSU RTSF must be completed and submitted to Pre-award for processing</a:t>
            </a:r>
          </a:p>
          <a:p>
            <a:pPr lvl="1"/>
            <a:r>
              <a:rPr lang="en-US" dirty="0" smtClean="0"/>
              <a:t>Deadline is Friday, February 14</a:t>
            </a:r>
          </a:p>
          <a:p>
            <a:r>
              <a:rPr lang="en-US" dirty="0" smtClean="0"/>
              <a:t>Shell index established – communicated </a:t>
            </a:r>
          </a:p>
          <a:p>
            <a:pPr lvl="1"/>
            <a:r>
              <a:rPr lang="en-US" dirty="0" smtClean="0"/>
              <a:t>March 7 – March 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778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300" dirty="0" smtClean="0"/>
              <a:t>More specifics included in email dated Jan 13</a:t>
            </a:r>
          </a:p>
          <a:p>
            <a:r>
              <a:rPr lang="en-US" dirty="0" smtClean="0"/>
              <a:t>Re-send list of funds – contact Shirley</a:t>
            </a:r>
          </a:p>
          <a:p>
            <a:r>
              <a:rPr lang="en-US" dirty="0" smtClean="0"/>
              <a:t>Specific MSU RTSF is REQUIRED for proper handling</a:t>
            </a:r>
          </a:p>
          <a:p>
            <a:r>
              <a:rPr lang="en-US" dirty="0" smtClean="0"/>
              <a:t>Deadline is</a:t>
            </a:r>
            <a:r>
              <a:rPr lang="en-US" dirty="0" smtClean="0"/>
              <a:t>…….</a:t>
            </a:r>
          </a:p>
          <a:p>
            <a:r>
              <a:rPr lang="en-US" dirty="0" smtClean="0"/>
              <a:t>Contact:</a:t>
            </a:r>
          </a:p>
          <a:p>
            <a:pPr lvl="1"/>
            <a:r>
              <a:rPr lang="en-US" dirty="0" smtClean="0"/>
              <a:t>Shirley Mitchell,</a:t>
            </a:r>
          </a:p>
          <a:p>
            <a:pPr lvl="1"/>
            <a:r>
              <a:rPr lang="en-US" dirty="0" smtClean="0"/>
              <a:t>Kate Charleston, or</a:t>
            </a:r>
          </a:p>
          <a:p>
            <a:pPr lvl="1"/>
            <a:r>
              <a:rPr lang="en-US" dirty="0" smtClean="0"/>
              <a:t>Seta </a:t>
            </a:r>
            <a:r>
              <a:rPr lang="en-US" dirty="0" err="1" smtClean="0"/>
              <a:t>Sariyan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SAMitchell\AppData\Local\Microsoft\Windows\Temporary Internet Files\Content.IE5\I3G5VCQH\MC9004447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1905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3301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</TotalTime>
  <Words>144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FY15 MSU Process</vt:lpstr>
      <vt:lpstr>Overview</vt:lpstr>
      <vt:lpstr>Process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FY15 MSU Process</dc:title>
  <dc:creator>lomas2211</dc:creator>
  <cp:lastModifiedBy>lomas2211</cp:lastModifiedBy>
  <cp:revision>4</cp:revision>
  <dcterms:created xsi:type="dcterms:W3CDTF">2014-01-27T22:13:30Z</dcterms:created>
  <dcterms:modified xsi:type="dcterms:W3CDTF">2014-01-28T17:19:34Z</dcterms:modified>
</cp:coreProperties>
</file>