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4BF3-0E31-484E-BA49-C6FCD98B1C73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31A506B-12A8-4A7F-B81E-57B1728DBE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4BF3-0E31-484E-BA49-C6FCD98B1C73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506B-12A8-4A7F-B81E-57B1728DB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4BF3-0E31-484E-BA49-C6FCD98B1C73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506B-12A8-4A7F-B81E-57B1728DB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4BF3-0E31-484E-BA49-C6FCD98B1C73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506B-12A8-4A7F-B81E-57B1728DB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4BF3-0E31-484E-BA49-C6FCD98B1C73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506B-12A8-4A7F-B81E-57B1728DBE8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4BF3-0E31-484E-BA49-C6FCD98B1C73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506B-12A8-4A7F-B81E-57B1728DB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4BF3-0E31-484E-BA49-C6FCD98B1C73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506B-12A8-4A7F-B81E-57B1728DB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4BF3-0E31-484E-BA49-C6FCD98B1C73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506B-12A8-4A7F-B81E-57B1728DB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4BF3-0E31-484E-BA49-C6FCD98B1C73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506B-12A8-4A7F-B81E-57B1728DB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4BF3-0E31-484E-BA49-C6FCD98B1C73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506B-12A8-4A7F-B81E-57B1728DBE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4BF3-0E31-484E-BA49-C6FCD98B1C73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506B-12A8-4A7F-B81E-57B1728DBE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1534BF3-0E31-484E-BA49-C6FCD98B1C73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1A506B-12A8-4A7F-B81E-57B1728DBE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Coming soon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</a:t>
            </a:r>
            <a:br>
              <a:rPr lang="en-US" dirty="0" smtClean="0"/>
            </a:br>
            <a:r>
              <a:rPr lang="en-US" dirty="0" smtClean="0"/>
              <a:t>conflicts of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54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 for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Conflict of Interest disclosures will be entered directly into the Click system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When you submit a grant proposal or a protocol for review by the IRB, a certification request will be emailed to each member of the study team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When you receive the email, log into Click, review your disclosure to ensure nothing has changed (or update it if something has changed), click the certification and you’re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359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it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b="1" dirty="0" err="1" smtClean="0"/>
              <a:t>Smartforms</a:t>
            </a:r>
            <a:r>
              <a:rPr lang="en-US" b="1" dirty="0" smtClean="0"/>
              <a:t> for Disclosure</a:t>
            </a:r>
          </a:p>
          <a:p>
            <a:pPr marL="114300" indent="0">
              <a:buNone/>
            </a:pPr>
            <a:r>
              <a:rPr lang="en-US" i="1" dirty="0" smtClean="0"/>
              <a:t>In development now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47421"/>
            <a:ext cx="3891464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437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it look like?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Certification request will appear in your Click COI inbox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Click on certification request to complete the process (review and certify)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06" y="2667000"/>
            <a:ext cx="8610600" cy="1445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5300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it coming?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 smtClean="0"/>
              <a:t>Current estimated go-live for Click COI is</a:t>
            </a:r>
          </a:p>
          <a:p>
            <a:pPr marL="114300" indent="0" algn="ctr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December 2014</a:t>
            </a:r>
          </a:p>
          <a:p>
            <a:pPr marL="114300" indent="0" algn="ctr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ctr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we get closer to go-live, we will provide additional information about training opportunities that will be available.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2588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</TotalTime>
  <Words>157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Click conflicts of interest</vt:lpstr>
      <vt:lpstr>What does this mean for you?</vt:lpstr>
      <vt:lpstr>What will it look like?</vt:lpstr>
      <vt:lpstr>What will it look like?</vt:lpstr>
      <vt:lpstr>When is it coming?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conflicts of interest</dc:title>
  <dc:creator>eringo</dc:creator>
  <cp:lastModifiedBy>eringo</cp:lastModifiedBy>
  <cp:revision>3</cp:revision>
  <dcterms:created xsi:type="dcterms:W3CDTF">2014-05-30T14:32:45Z</dcterms:created>
  <dcterms:modified xsi:type="dcterms:W3CDTF">2014-05-30T15:07:54Z</dcterms:modified>
</cp:coreProperties>
</file>