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7B0A08-DBFE-429D-87E7-2FC6802384DC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B4619DE-AD60-4593-BC6C-6FE92FB417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9" r:id="rId1"/>
    <p:sldLayoutId id="2147484610" r:id="rId2"/>
    <p:sldLayoutId id="2147484611" r:id="rId3"/>
    <p:sldLayoutId id="2147484612" r:id="rId4"/>
    <p:sldLayoutId id="2147484613" r:id="rId5"/>
    <p:sldLayoutId id="2147484614" r:id="rId6"/>
    <p:sldLayoutId id="2147484615" r:id="rId7"/>
    <p:sldLayoutId id="2147484616" r:id="rId8"/>
    <p:sldLayoutId id="2147484617" r:id="rId9"/>
    <p:sldLayoutId id="2147484618" r:id="rId10"/>
    <p:sldLayoutId id="21474846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HSC-COI@salud.unm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Conflicts of Interest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Marie Barron, M.A.</a:t>
            </a:r>
          </a:p>
          <a:p>
            <a:r>
              <a:rPr lang="en-US" sz="2200" dirty="0" smtClean="0"/>
              <a:t>COI Operations Manager</a:t>
            </a:r>
          </a:p>
          <a:p>
            <a:r>
              <a:rPr lang="en-US" sz="2200" dirty="0" smtClean="0"/>
              <a:t>June 5, 2015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5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Electronic Disclosure System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Huron Click COI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dirty="0" smtClean="0"/>
              <a:t>Anticipate mid-August 2015 “Go Live” date</a:t>
            </a:r>
          </a:p>
          <a:p>
            <a:r>
              <a:rPr lang="en-US" dirty="0"/>
              <a:t>Individual COI </a:t>
            </a:r>
            <a:r>
              <a:rPr lang="en-US" dirty="0" smtClean="0"/>
              <a:t>(transactional) disclosures</a:t>
            </a:r>
          </a:p>
          <a:p>
            <a:pPr lvl="1"/>
            <a:r>
              <a:rPr lang="en-US" dirty="0" smtClean="0"/>
              <a:t>Online training course required before first submission</a:t>
            </a:r>
          </a:p>
          <a:p>
            <a:pPr lvl="1"/>
            <a:r>
              <a:rPr lang="en-US" dirty="0" err="1" smtClean="0"/>
              <a:t>PreAward</a:t>
            </a:r>
            <a:r>
              <a:rPr lang="en-US" dirty="0" smtClean="0"/>
              <a:t> - 1</a:t>
            </a:r>
            <a:r>
              <a:rPr lang="en-US" baseline="30000" dirty="0" smtClean="0"/>
              <a:t>st</a:t>
            </a:r>
            <a:r>
              <a:rPr lang="en-US" dirty="0" smtClean="0"/>
              <a:t> step in submission for funded studies</a:t>
            </a:r>
          </a:p>
          <a:p>
            <a:pPr lvl="1"/>
            <a:r>
              <a:rPr lang="en-US" dirty="0" smtClean="0"/>
              <a:t>HRPO – triggers submission only for non-sponsored studies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Institutional </a:t>
            </a:r>
            <a:r>
              <a:rPr lang="en-US" dirty="0"/>
              <a:t>COI (annual) </a:t>
            </a:r>
            <a:r>
              <a:rPr lang="en-US" dirty="0" smtClean="0"/>
              <a:t>disclosures</a:t>
            </a:r>
          </a:p>
          <a:p>
            <a:pPr lvl="1"/>
            <a:r>
              <a:rPr lang="en-US" dirty="0" smtClean="0"/>
              <a:t>For upper administration officials of HSC, UNMMG, UH, SRMC</a:t>
            </a:r>
          </a:p>
          <a:p>
            <a:pPr lvl="1"/>
            <a:r>
              <a:rPr lang="en-US" dirty="0" smtClean="0"/>
              <a:t>Annually in first quarter </a:t>
            </a:r>
          </a:p>
          <a:p>
            <a:pPr lvl="1"/>
            <a:r>
              <a:rPr lang="en-US" dirty="0" smtClean="0"/>
              <a:t>Triggered by the COI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5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Click COI Feedback Survey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Survey will be sent to those who have submitted disclosures in the first 2 months</a:t>
            </a:r>
          </a:p>
          <a:p>
            <a:r>
              <a:rPr lang="en-US" dirty="0" smtClean="0"/>
              <a:t>Provide feedback on:</a:t>
            </a:r>
          </a:p>
          <a:p>
            <a:pPr lvl="1"/>
            <a:r>
              <a:rPr lang="en-US" dirty="0" smtClean="0"/>
              <a:t>Experience using the new disclosure system</a:t>
            </a:r>
          </a:p>
          <a:p>
            <a:pPr lvl="1"/>
            <a:r>
              <a:rPr lang="en-US" dirty="0" smtClean="0"/>
              <a:t>Any problems?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mprovements needed?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015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Contact Information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200" dirty="0"/>
              <a:t>Marie Barron, </a:t>
            </a:r>
            <a:r>
              <a:rPr lang="en-US" sz="2200" dirty="0" smtClean="0"/>
              <a:t>M.A.</a:t>
            </a:r>
            <a:endParaRPr lang="en-US" sz="2200" dirty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200" dirty="0"/>
              <a:t>HSC COI Operations Manager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200" dirty="0">
                <a:hlinkClick r:id="rId2"/>
              </a:rPr>
              <a:t>HSC-COI@salud.unm.edu</a:t>
            </a:r>
            <a:endParaRPr lang="en-US" sz="2200" dirty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200" dirty="0" err="1"/>
              <a:t>Ph</a:t>
            </a:r>
            <a:r>
              <a:rPr lang="en-US" sz="2200" dirty="0"/>
              <a:t>: 272-6433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200" dirty="0"/>
              <a:t>Monica Moya </a:t>
            </a:r>
            <a:r>
              <a:rPr lang="en-US" sz="2200" dirty="0" err="1"/>
              <a:t>Balasch</a:t>
            </a:r>
            <a:r>
              <a:rPr lang="en-US" sz="2200" dirty="0"/>
              <a:t>, M.S.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200" dirty="0"/>
              <a:t>Biosafety Specialist/COI Program Specialist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200" dirty="0" smtClean="0">
                <a:hlinkClick r:id="rId2"/>
              </a:rPr>
              <a:t>HSC-COI@salud.unm.edu</a:t>
            </a:r>
            <a:endParaRPr lang="en-US" sz="2200" dirty="0" smtClean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200" dirty="0" err="1" smtClean="0"/>
              <a:t>Ph</a:t>
            </a:r>
            <a:r>
              <a:rPr lang="en-US" sz="2200" dirty="0" smtClean="0"/>
              <a:t>: 272-8001</a:t>
            </a:r>
            <a:endParaRPr lang="en-US" sz="2200" dirty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02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1284</TotalTime>
  <Words>148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Conflicts of Interest Update</vt:lpstr>
      <vt:lpstr>Electronic Disclosure System   Huron Click COI</vt:lpstr>
      <vt:lpstr>Click COI Feedback Survey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Conflicts of Interest Update</dc:title>
  <dc:creator>LOMAS2211</dc:creator>
  <cp:lastModifiedBy>lomas2211</cp:lastModifiedBy>
  <cp:revision>70</cp:revision>
  <dcterms:created xsi:type="dcterms:W3CDTF">2013-11-01T18:45:11Z</dcterms:created>
  <dcterms:modified xsi:type="dcterms:W3CDTF">2015-06-05T18:21:28Z</dcterms:modified>
</cp:coreProperties>
</file>