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620F-6F92-4168-8B95-7BC6488CD0D2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A943C-806D-401C-91FF-B78A08EEFB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5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24B1-C1D4-4F18-9FD5-930DEF0977C4}" type="datetimeFigureOut">
              <a:rPr lang="en-US" smtClean="0"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58E7-3896-44A3-BFDA-78D6A22DD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rants.nih.gov/grants/guide/notice-files/NOT-OD-15-049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rants.nih.gov/grants/guide/notice-files/NOT-OD-15-048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nsf.gov/statistics/2015/nsf15314/" TargetMode="External"/><Relationship Id="rId4" Type="http://schemas.openxmlformats.org/officeDocument/2006/relationships/hyperlink" Target="http://ncsesdata.nsf.gov/herd/201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4400" dirty="0" smtClean="0"/>
              <a:t>Contract and Grant Accounting </a:t>
            </a:r>
            <a:r>
              <a:rPr lang="en-US" sz="4400" dirty="0" smtClean="0"/>
              <a:t>Update</a:t>
            </a:r>
          </a:p>
          <a:p>
            <a:pPr algn="r"/>
            <a:r>
              <a:rPr lang="en-US" sz="4400" dirty="0" smtClean="0"/>
              <a:t>RAFT February 6, 2015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r>
              <a:rPr lang="en-US" sz="3200" dirty="0" smtClean="0"/>
              <a:t>NIH Salary Cap Increase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January 11,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Increased to $183,300 from $181,500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http://grants.nih.gov/grants/guide/notice-files/NOT-OD-15-049.html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9" y="1429191"/>
            <a:ext cx="10151126" cy="542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Ruth L. Kirschstein National Research Service Award Stipends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to Kirschstein-NRSA awards made on or after October 31, 2014 for FY 2015 awards.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FY 2015 awards previously issued using FY 2014 stipend levels will be revised to adjust stipends to the FY 2015 levels.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>
                <a:hlinkClick r:id="rId4"/>
              </a:rPr>
              <a:t>http://grants.nih.gov/grants/guide/notice-files/NOT-OD-15-048.html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54" y="2038120"/>
            <a:ext cx="11876184" cy="29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24" y="1705091"/>
            <a:ext cx="11896899" cy="40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r>
              <a:rPr lang="en-US" sz="3200" dirty="0" smtClean="0"/>
              <a:t>Federal Contact and Sub Contracts – Minimum Wage Increase</a:t>
            </a:r>
          </a:p>
          <a:p>
            <a:r>
              <a:rPr lang="en-US" sz="3200" dirty="0" smtClean="0"/>
              <a:t>Executive Order 13658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January 1,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Applies </a:t>
            </a:r>
            <a:r>
              <a:rPr lang="en-US" dirty="0"/>
              <a:t>to new contracts and replacements for expiring contracts with the Federal Government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Minimum wage will be increased to $10.10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/>
          <a:lstStyle/>
          <a:p>
            <a:r>
              <a:rPr lang="en-US" dirty="0" smtClean="0"/>
              <a:t>Close out monitoring of sub awards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Uniform Guidance Changes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Reviewing financial and programmatic reports as required by UNM. It is the responsibility of the PI to ensure the programmatic requirements are met prior to approving invoices. 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Task Force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Closeout Workflow </a:t>
            </a:r>
            <a:r>
              <a:rPr lang="en-US" dirty="0" smtClean="0"/>
              <a:t>Changes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/>
          <p:cNvSpPr txBox="1">
            <a:spLocks/>
          </p:cNvSpPr>
          <p:nvPr/>
        </p:nvSpPr>
        <p:spPr>
          <a:xfrm>
            <a:off x="457200" y="1447800"/>
            <a:ext cx="11540168" cy="455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590" indent="-255915"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0" name="Picture 2" descr="BD145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143001"/>
            <a:ext cx="11616369" cy="34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81009" y="922830"/>
            <a:ext cx="3574046" cy="28619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7" tIns="45699" rIns="91397" bIns="45699" numCol="1" rtlCol="0" anchor="b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2741939" algn="ctr"/>
                <a:tab pos="5483873" algn="r"/>
              </a:tabLst>
              <a:defRPr/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HEALTH SCIENCES CENTER</a:t>
            </a:r>
            <a:endParaRPr lang="en-US" sz="1800" dirty="0">
              <a:cs typeface="Arial" pitchFamily="34" charset="0"/>
            </a:endParaRPr>
          </a:p>
        </p:txBody>
      </p:sp>
      <p:pic>
        <p:nvPicPr>
          <p:cNvPr id="12" name="Picture 5" descr="un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3676"/>
            <a:ext cx="11843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831850" y="1789719"/>
            <a:ext cx="10515600" cy="42999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Effort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Communication for the July through December 2014 Period next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MSU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Due to Preaward by February 20, 2015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NSF Higher Education R&amp;D Survey</a:t>
            </a:r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://ncsesdata.nsf.gov/herd/2013/</a:t>
            </a:r>
            <a:endParaRPr lang="en-US" dirty="0" smtClean="0"/>
          </a:p>
          <a:p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://www.nsf.gov/statistics/2015/nsf15314</a:t>
            </a:r>
            <a:r>
              <a:rPr lang="en-US" u="sng" dirty="0" smtClean="0">
                <a:hlinkClick r:id="rId5"/>
              </a:rPr>
              <a:t>/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 Galloway</dc:creator>
  <cp:lastModifiedBy>Jason W Galloway</cp:lastModifiedBy>
  <cp:revision>9</cp:revision>
  <cp:lastPrinted>2015-02-06T15:08:17Z</cp:lastPrinted>
  <dcterms:created xsi:type="dcterms:W3CDTF">2015-02-05T20:49:28Z</dcterms:created>
  <dcterms:modified xsi:type="dcterms:W3CDTF">2015-02-06T16:00:56Z</dcterms:modified>
</cp:coreProperties>
</file>