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CB6AED4-06A2-4253-A942-66BB60206FA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DD23C7-2111-438E-8420-8EEE864EBD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6AED4-06A2-4253-A942-66BB60206FA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D23C7-2111-438E-8420-8EEE864EBD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6AED4-06A2-4253-A942-66BB60206FA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D23C7-2111-438E-8420-8EEE864EBD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6AED4-06A2-4253-A942-66BB60206FA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D23C7-2111-438E-8420-8EEE864EBD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CB6AED4-06A2-4253-A942-66BB60206FA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DD23C7-2111-438E-8420-8EEE864EBD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6AED4-06A2-4253-A942-66BB60206FA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DD23C7-2111-438E-8420-8EEE864EBD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6AED4-06A2-4253-A942-66BB60206FA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DD23C7-2111-438E-8420-8EEE864EBD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6AED4-06A2-4253-A942-66BB60206FA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D23C7-2111-438E-8420-8EEE864EBD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6AED4-06A2-4253-A942-66BB60206FA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D23C7-2111-438E-8420-8EEE864EBD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CB6AED4-06A2-4253-A942-66BB60206FA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DD23C7-2111-438E-8420-8EEE864EBD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CB6AED4-06A2-4253-A942-66BB60206FA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DD23C7-2111-438E-8420-8EEE864EBD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CB6AED4-06A2-4253-A942-66BB60206FA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8DD23C7-2111-438E-8420-8EEE864EBD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0"/>
            <a:ext cx="8229600" cy="3733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Research </a:t>
            </a:r>
            <a:r>
              <a:rPr lang="en-US" dirty="0" smtClean="0"/>
              <a:t>Administration </a:t>
            </a:r>
            <a:r>
              <a:rPr lang="en-US" dirty="0" smtClean="0"/>
              <a:t>Forum and Training Session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General Announcements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8236634" cy="1828800"/>
          </a:xfrm>
        </p:spPr>
        <p:txBody>
          <a:bodyPr/>
          <a:lstStyle/>
          <a:p>
            <a:pPr algn="l"/>
            <a:r>
              <a:rPr lang="en-US" dirty="0" smtClean="0"/>
              <a:t>Laura Putz</a:t>
            </a:r>
          </a:p>
          <a:p>
            <a:pPr algn="l"/>
            <a:r>
              <a:rPr lang="en-US" dirty="0" smtClean="0"/>
              <a:t>Unrestricted Accounting</a:t>
            </a:r>
          </a:p>
          <a:p>
            <a:pPr algn="l"/>
            <a:r>
              <a:rPr lang="en-US" dirty="0" smtClean="0"/>
              <a:t>February 11,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7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Miscellaneous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6"/>
            <a:ext cx="84582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Report Caster</a:t>
            </a:r>
          </a:p>
          <a:p>
            <a:pPr lvl="1"/>
            <a:r>
              <a:rPr lang="en-US" dirty="0" smtClean="0"/>
              <a:t>Password sync created</a:t>
            </a:r>
            <a:r>
              <a:rPr lang="en-US" dirty="0" smtClean="0"/>
              <a:t>!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Banner Authorization Requests (BAR)</a:t>
            </a:r>
          </a:p>
          <a:p>
            <a:pPr lvl="1"/>
            <a:r>
              <a:rPr lang="en-US" dirty="0" smtClean="0"/>
              <a:t>Denial for Incomplete Business </a:t>
            </a:r>
            <a:r>
              <a:rPr lang="en-US" dirty="0" smtClean="0"/>
              <a:t>Purposes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Business &amp; Personal Travel Considerations</a:t>
            </a:r>
          </a:p>
          <a:p>
            <a:pPr lvl="1"/>
            <a:r>
              <a:rPr lang="en-US" dirty="0" smtClean="0"/>
              <a:t>Out of State Travel – primary purpose (days) </a:t>
            </a:r>
          </a:p>
          <a:p>
            <a:pPr lvl="1"/>
            <a:r>
              <a:rPr lang="en-US" dirty="0" smtClean="0"/>
              <a:t>International – Percentage of time </a:t>
            </a:r>
            <a:endParaRPr lang="en-US" dirty="0" smtClean="0"/>
          </a:p>
          <a:p>
            <a:pPr lvl="1"/>
            <a:r>
              <a:rPr lang="en-US" dirty="0" smtClean="0"/>
              <a:t>Provide comparative airfare quotes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2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HSC Improving </a:t>
            </a:r>
            <a:r>
              <a:rPr lang="en-US" dirty="0" smtClean="0"/>
              <a:t>Processes Update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" y="1676400"/>
            <a:ext cx="798576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0600" y="5486399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https://hospitals.health.unm.edu/intranet/lqip/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309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Cohort #1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Travel Reimbursement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Educational Preparation Processes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Research Administration Award Process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Faculty Letter of Offer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HR Progressive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0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dirty="0" smtClean="0"/>
              <a:t>Lobo Quality Improvement Process</a:t>
            </a:r>
            <a:endParaRPr lang="en-US" sz="3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784926"/>
              </p:ext>
            </p:extLst>
          </p:nvPr>
        </p:nvGraphicFramePr>
        <p:xfrm>
          <a:off x="1066800" y="1905000"/>
          <a:ext cx="7239000" cy="4079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Arlie Poteet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Terry</a:t>
                      </a:r>
                      <a:r>
                        <a:rPr lang="en-US" baseline="0" dirty="0" smtClean="0"/>
                        <a:t> Shoebotham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Jason Galloway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Laura Putz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Janea Dickson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Nicole Dominguez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Liz Sanchez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Huihui Tan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Stacy</a:t>
                      </a:r>
                      <a:r>
                        <a:rPr lang="en-US" baseline="0" dirty="0" smtClean="0"/>
                        <a:t> Bigbie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Sheri Fisher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April Rodriguez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Lynda Easter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Mike Schwantes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Veronica Iturralde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Rena Vinyard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Aida Andujo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Yvonne Sanchez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Becky</a:t>
                      </a:r>
                      <a:r>
                        <a:rPr lang="en-US" baseline="0" dirty="0" smtClean="0"/>
                        <a:t> Gomez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Josie Zamora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Robert Fondino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Aida Hernandez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Marty Desautels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70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Cohort #2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Intercompany Agreements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Conflict of Interest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Onboarding New Employees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Salary Planning for Shared Faculty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HR Leave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52</TotalTime>
  <Words>154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Research Administration Forum and Training Session   General Announcements</vt:lpstr>
      <vt:lpstr>Miscellaneous Items</vt:lpstr>
      <vt:lpstr>HSC Improving Processes Update</vt:lpstr>
      <vt:lpstr>Cohort #1 Projects</vt:lpstr>
      <vt:lpstr>Lobo Quality Improvement Process</vt:lpstr>
      <vt:lpstr>Cohort #2 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Administrators Forum and Training Session   General Announcements</dc:title>
  <dc:creator>Laura Putz</dc:creator>
  <cp:lastModifiedBy>Laura Putz</cp:lastModifiedBy>
  <cp:revision>11</cp:revision>
  <dcterms:created xsi:type="dcterms:W3CDTF">2016-02-11T13:52:29Z</dcterms:created>
  <dcterms:modified xsi:type="dcterms:W3CDTF">2016-02-11T16:24:55Z</dcterms:modified>
</cp:coreProperties>
</file>