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8"/>
  </p:notesMasterIdLst>
  <p:handoutMasterIdLst>
    <p:handoutMasterId r:id="rId9"/>
  </p:handoutMasterIdLst>
  <p:sldIdLst>
    <p:sldId id="603" r:id="rId2"/>
    <p:sldId id="598" r:id="rId3"/>
    <p:sldId id="599" r:id="rId4"/>
    <p:sldId id="600" r:id="rId5"/>
    <p:sldId id="601" r:id="rId6"/>
    <p:sldId id="604" r:id="rId7"/>
  </p:sldIdLst>
  <p:sldSz cx="9144000" cy="6858000" type="screen4x3"/>
  <p:notesSz cx="9296400" cy="7010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5BB"/>
    <a:srgbClr val="777777"/>
    <a:srgbClr val="C0C0C0"/>
    <a:srgbClr val="0000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5" autoAdjust="0"/>
    <p:restoredTop sz="97593" autoAdjust="0"/>
  </p:normalViewPr>
  <p:slideViewPr>
    <p:cSldViewPr>
      <p:cViewPr varScale="1">
        <p:scale>
          <a:sx n="71" d="100"/>
          <a:sy n="71" d="100"/>
        </p:scale>
        <p:origin x="102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2347" y="-8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8435" name="Rectangle 3"/>
          <p:cNvSpPr>
            <a:spLocks noGrp="1" noChangeArrowheads="1"/>
          </p:cNvSpPr>
          <p:nvPr>
            <p:ph type="dt" sz="quarter" idx="1"/>
          </p:nvPr>
        </p:nvSpPr>
        <p:spPr bwMode="auto">
          <a:xfrm>
            <a:off x="5267119"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8436" name="Rectangle 4"/>
          <p:cNvSpPr>
            <a:spLocks noGrp="1" noChangeArrowheads="1"/>
          </p:cNvSpPr>
          <p:nvPr>
            <p:ph type="ftr" sz="quarter" idx="2"/>
          </p:nvPr>
        </p:nvSpPr>
        <p:spPr bwMode="auto">
          <a:xfrm>
            <a:off x="1" y="6659641"/>
            <a:ext cx="4029282" cy="35075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8437" name="Rectangle 5"/>
          <p:cNvSpPr>
            <a:spLocks noGrp="1" noChangeArrowheads="1"/>
          </p:cNvSpPr>
          <p:nvPr>
            <p:ph type="sldNum" sz="quarter" idx="3"/>
          </p:nvPr>
        </p:nvSpPr>
        <p:spPr bwMode="auto">
          <a:xfrm>
            <a:off x="5267119" y="6659641"/>
            <a:ext cx="4029282" cy="35075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EF27A40B-EC59-4FDD-92D2-004E39EB418E}" type="slidenum">
              <a:rPr lang="en-US"/>
              <a:pPr>
                <a:defRPr/>
              </a:pPr>
              <a:t>‹#›</a:t>
            </a:fld>
            <a:endParaRPr lang="en-US" dirty="0"/>
          </a:p>
        </p:txBody>
      </p:sp>
    </p:spTree>
    <p:extLst>
      <p:ext uri="{BB962C8B-B14F-4D97-AF65-F5344CB8AC3E}">
        <p14:creationId xmlns:p14="http://schemas.microsoft.com/office/powerpoint/2010/main" val="3231987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22531" name="Rectangle 3"/>
          <p:cNvSpPr>
            <a:spLocks noGrp="1" noChangeArrowheads="1"/>
          </p:cNvSpPr>
          <p:nvPr>
            <p:ph type="dt" idx="1"/>
          </p:nvPr>
        </p:nvSpPr>
        <p:spPr bwMode="auto">
          <a:xfrm>
            <a:off x="5267119" y="0"/>
            <a:ext cx="4029282" cy="35076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1239942" y="3330419"/>
            <a:ext cx="6816518" cy="315444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1" y="6659641"/>
            <a:ext cx="4029282" cy="35075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22535" name="Rectangle 7"/>
          <p:cNvSpPr>
            <a:spLocks noGrp="1" noChangeArrowheads="1"/>
          </p:cNvSpPr>
          <p:nvPr>
            <p:ph type="sldNum" sz="quarter" idx="5"/>
          </p:nvPr>
        </p:nvSpPr>
        <p:spPr bwMode="auto">
          <a:xfrm>
            <a:off x="5267119" y="6659641"/>
            <a:ext cx="4029282" cy="35075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E19D259E-A099-4A4F-B961-084F6DDE944A}" type="slidenum">
              <a:rPr lang="en-US"/>
              <a:pPr>
                <a:defRPr/>
              </a:pPr>
              <a:t>‹#›</a:t>
            </a:fld>
            <a:endParaRPr lang="en-US" dirty="0"/>
          </a:p>
        </p:txBody>
      </p:sp>
    </p:spTree>
    <p:extLst>
      <p:ext uri="{BB962C8B-B14F-4D97-AF65-F5344CB8AC3E}">
        <p14:creationId xmlns:p14="http://schemas.microsoft.com/office/powerpoint/2010/main" val="18308121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a:defRPr sz="1200">
                <a:solidFill>
                  <a:schemeClr val="tx1"/>
                </a:solidFill>
                <a:latin typeface="Times New Roman" charset="0"/>
                <a:ea typeface="ＭＳ Ｐゴシック" charset="0"/>
              </a:defRPr>
            </a:lvl1pPr>
            <a:lvl2pPr marL="742950" indent="-285750" defTabSz="931863">
              <a:defRPr sz="1200">
                <a:solidFill>
                  <a:schemeClr val="tx1"/>
                </a:solidFill>
                <a:latin typeface="Times New Roman" charset="0"/>
                <a:ea typeface="ＭＳ Ｐゴシック" charset="0"/>
              </a:defRPr>
            </a:lvl2pPr>
            <a:lvl3pPr marL="1143000" indent="-228600" defTabSz="931863">
              <a:defRPr sz="1200">
                <a:solidFill>
                  <a:schemeClr val="tx1"/>
                </a:solidFill>
                <a:latin typeface="Times New Roman" charset="0"/>
                <a:ea typeface="ＭＳ Ｐゴシック" charset="0"/>
              </a:defRPr>
            </a:lvl3pPr>
            <a:lvl4pPr marL="1600200" indent="-228600" defTabSz="931863">
              <a:defRPr sz="1200">
                <a:solidFill>
                  <a:schemeClr val="tx1"/>
                </a:solidFill>
                <a:latin typeface="Times New Roman" charset="0"/>
                <a:ea typeface="ＭＳ Ｐゴシック" charset="0"/>
              </a:defRPr>
            </a:lvl4pPr>
            <a:lvl5pPr marL="2057400" indent="-228600" defTabSz="931863">
              <a:defRPr sz="1200">
                <a:solidFill>
                  <a:schemeClr val="tx1"/>
                </a:solidFill>
                <a:latin typeface="Times New Roman" charset="0"/>
                <a:ea typeface="ＭＳ Ｐゴシック" charset="0"/>
              </a:defRPr>
            </a:lvl5pPr>
            <a:lvl6pPr marL="2514600" indent="-228600" defTabSz="931863"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1863"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1863"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1863" eaLnBrk="0" fontAlgn="base" hangingPunct="0">
              <a:spcBef>
                <a:spcPct val="30000"/>
              </a:spcBef>
              <a:spcAft>
                <a:spcPct val="0"/>
              </a:spcAft>
              <a:defRPr sz="1200">
                <a:solidFill>
                  <a:schemeClr val="tx1"/>
                </a:solidFill>
                <a:latin typeface="Times New Roman" charset="0"/>
                <a:ea typeface="ＭＳ Ｐゴシック" charset="0"/>
              </a:defRPr>
            </a:lvl9pPr>
          </a:lstStyle>
          <a:p>
            <a:fld id="{FCEA9E7C-0372-BC43-A4F6-F9700616F946}" type="slidenum">
              <a:rPr lang="en-US"/>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936928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a:defRPr sz="1200">
                <a:solidFill>
                  <a:schemeClr val="tx1"/>
                </a:solidFill>
                <a:latin typeface="Times New Roman" charset="0"/>
                <a:ea typeface="ＭＳ Ｐゴシック" charset="0"/>
              </a:defRPr>
            </a:lvl1pPr>
            <a:lvl2pPr marL="742950" indent="-285750" defTabSz="931863">
              <a:defRPr sz="1200">
                <a:solidFill>
                  <a:schemeClr val="tx1"/>
                </a:solidFill>
                <a:latin typeface="Times New Roman" charset="0"/>
                <a:ea typeface="ＭＳ Ｐゴシック" charset="0"/>
              </a:defRPr>
            </a:lvl2pPr>
            <a:lvl3pPr marL="1143000" indent="-228600" defTabSz="931863">
              <a:defRPr sz="1200">
                <a:solidFill>
                  <a:schemeClr val="tx1"/>
                </a:solidFill>
                <a:latin typeface="Times New Roman" charset="0"/>
                <a:ea typeface="ＭＳ Ｐゴシック" charset="0"/>
              </a:defRPr>
            </a:lvl3pPr>
            <a:lvl4pPr marL="1600200" indent="-228600" defTabSz="931863">
              <a:defRPr sz="1200">
                <a:solidFill>
                  <a:schemeClr val="tx1"/>
                </a:solidFill>
                <a:latin typeface="Times New Roman" charset="0"/>
                <a:ea typeface="ＭＳ Ｐゴシック" charset="0"/>
              </a:defRPr>
            </a:lvl4pPr>
            <a:lvl5pPr marL="2057400" indent="-228600" defTabSz="931863">
              <a:defRPr sz="1200">
                <a:solidFill>
                  <a:schemeClr val="tx1"/>
                </a:solidFill>
                <a:latin typeface="Times New Roman" charset="0"/>
                <a:ea typeface="ＭＳ Ｐゴシック" charset="0"/>
              </a:defRPr>
            </a:lvl5pPr>
            <a:lvl6pPr marL="2514600" indent="-228600" defTabSz="931863"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1863"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1863"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1863" eaLnBrk="0" fontAlgn="base" hangingPunct="0">
              <a:spcBef>
                <a:spcPct val="30000"/>
              </a:spcBef>
              <a:spcAft>
                <a:spcPct val="0"/>
              </a:spcAft>
              <a:defRPr sz="1200">
                <a:solidFill>
                  <a:schemeClr val="tx1"/>
                </a:solidFill>
                <a:latin typeface="Times New Roman" charset="0"/>
                <a:ea typeface="ＭＳ Ｐゴシック" charset="0"/>
              </a:defRPr>
            </a:lvl9pPr>
          </a:lstStyle>
          <a:p>
            <a:fld id="{FCEA9E7C-0372-BC43-A4F6-F9700616F946}" type="slidenum">
              <a:rPr lang="en-US"/>
              <a:pPr/>
              <a:t>6</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3116815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endParaRPr kumimoji="1" lang="en-US">
              <a:solidFill>
                <a:srgbClr val="000000"/>
              </a:solidFill>
            </a:endParaRPr>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ctr"/>
            <a:endParaRPr kumimoji="1" lang="en-US">
              <a:solidFill>
                <a:srgbClr val="000000"/>
              </a:solidFill>
            </a:endParaRPr>
          </a:p>
        </p:txBody>
      </p:sp>
      <p:grpSp>
        <p:nvGrpSpPr>
          <p:cNvPr id="6" name="Group 15"/>
          <p:cNvGrpSpPr>
            <a:grpSpLocks/>
          </p:cNvGrpSpPr>
          <p:nvPr/>
        </p:nvGrpSpPr>
        <p:grpSpPr bwMode="auto">
          <a:xfrm>
            <a:off x="3632200" y="4889500"/>
            <a:ext cx="4876800" cy="319088"/>
            <a:chOff x="2288" y="3080"/>
            <a:chExt cx="3072" cy="201"/>
          </a:xfrm>
        </p:grpSpPr>
        <p:sp>
          <p:nvSpPr>
            <p:cNvPr id="7" name="AutoShape 6"/>
            <p:cNvSpPr>
              <a:spLocks noChangeArrowheads="1"/>
            </p:cNvSpPr>
            <p:nvPr/>
          </p:nvSpPr>
          <p:spPr bwMode="auto">
            <a:xfrm flipH="1">
              <a:off x="2288" y="3080"/>
              <a:ext cx="2914" cy="200"/>
            </a:xfrm>
            <a:prstGeom prst="roundRect">
              <a:avLst>
                <a:gd name="adj" fmla="val 0"/>
              </a:avLst>
            </a:pr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solidFill>
                  <a:srgbClr val="000000"/>
                </a:solidFill>
              </a:endParaRPr>
            </a:p>
          </p:txBody>
        </p:sp>
        <p:sp>
          <p:nvSpPr>
            <p:cNvPr id="8" name="AutoShape 7"/>
            <p:cNvSpPr>
              <a:spLocks noChangeArrowheads="1"/>
            </p:cNvSpPr>
            <p:nvPr/>
          </p:nvSpPr>
          <p:spPr bwMode="auto">
            <a:xfrm>
              <a:off x="5196" y="3080"/>
              <a:ext cx="164" cy="201"/>
            </a:xfrm>
            <a:prstGeom prst="flowChartDelay">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grpSp>
      <p:sp>
        <p:nvSpPr>
          <p:cNvPr id="78852"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8859"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
        <p:nvSpPr>
          <p:cNvPr id="9" name="Rectangle 8"/>
          <p:cNvSpPr>
            <a:spLocks noGrp="1" noChangeArrowheads="1"/>
          </p:cNvSpPr>
          <p:nvPr>
            <p:ph type="dt" sz="quarter" idx="10"/>
          </p:nvPr>
        </p:nvSpPr>
        <p:spPr>
          <a:xfrm>
            <a:off x="2667000" y="6553200"/>
            <a:ext cx="1905000" cy="304800"/>
          </a:xfrm>
        </p:spPr>
        <p:txBody>
          <a:bodyPr/>
          <a:lstStyle>
            <a:lvl1pPr>
              <a:defRPr>
                <a:solidFill>
                  <a:srgbClr val="FFFFFF"/>
                </a:solidFill>
              </a:defRPr>
            </a:lvl1pPr>
          </a:lstStyle>
          <a:p>
            <a:pPr>
              <a:defRPr/>
            </a:pPr>
            <a:endParaRPr lang="en-US"/>
          </a:p>
        </p:txBody>
      </p:sp>
      <p:sp>
        <p:nvSpPr>
          <p:cNvPr id="10" name="Rectangle 9"/>
          <p:cNvSpPr>
            <a:spLocks noGrp="1" noChangeArrowheads="1"/>
          </p:cNvSpPr>
          <p:nvPr>
            <p:ph type="ftr" sz="quarter" idx="11"/>
          </p:nvPr>
        </p:nvSpPr>
        <p:spPr>
          <a:xfrm>
            <a:off x="5195888" y="6553200"/>
            <a:ext cx="3279775" cy="304800"/>
          </a:xfrm>
        </p:spPr>
        <p:txBody>
          <a:bodyPr/>
          <a:lstStyle>
            <a:lvl1pPr algn="r">
              <a:defRPr/>
            </a:lvl1pPr>
          </a:lstStyle>
          <a:p>
            <a:pPr>
              <a:defRPr/>
            </a:pPr>
            <a:endParaRPr lang="en-US"/>
          </a:p>
        </p:txBody>
      </p:sp>
      <p:sp>
        <p:nvSpPr>
          <p:cNvPr id="11" name="Rectangle 10"/>
          <p:cNvSpPr>
            <a:spLocks noGrp="1" noChangeArrowheads="1"/>
          </p:cNvSpPr>
          <p:nvPr>
            <p:ph type="sldNum" sz="quarter" idx="12"/>
          </p:nvPr>
        </p:nvSpPr>
        <p:spPr>
          <a:xfrm>
            <a:off x="9525" y="6359525"/>
            <a:ext cx="587375" cy="488950"/>
          </a:xfrm>
        </p:spPr>
        <p:txBody>
          <a:bodyPr anchorCtr="0"/>
          <a:lstStyle>
            <a:lvl1pPr>
              <a:defRPr/>
            </a:lvl1pPr>
          </a:lstStyle>
          <a:p>
            <a:pPr>
              <a:defRPr/>
            </a:pPr>
            <a:fld id="{A947D579-AAAB-4EAE-93F5-4B6BAAFC6765}" type="slidenum">
              <a:rPr lang="en-US"/>
              <a:pPr>
                <a:defRPr/>
              </a:pPr>
              <a:t>‹#›</a:t>
            </a:fld>
            <a:endParaRPr lang="en-US" dirty="0"/>
          </a:p>
        </p:txBody>
      </p:sp>
    </p:spTree>
    <p:extLst>
      <p:ext uri="{BB962C8B-B14F-4D97-AF65-F5344CB8AC3E}">
        <p14:creationId xmlns:p14="http://schemas.microsoft.com/office/powerpoint/2010/main" val="1232106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6"/>
          <p:cNvSpPr>
            <a:spLocks noGrp="1" noChangeArrowheads="1"/>
          </p:cNvSpPr>
          <p:nvPr>
            <p:ph type="dt" sz="half" idx="10"/>
          </p:nvPr>
        </p:nvSpPr>
        <p:spPr>
          <a:ln/>
        </p:spPr>
        <p:txBody>
          <a:bodyPr/>
          <a:lstStyle>
            <a:lvl1pPr>
              <a:defRPr/>
            </a:lvl1pPr>
          </a:lstStyle>
          <a:p>
            <a:pPr>
              <a:defRPr/>
            </a:pPr>
            <a:endParaRPr lang="en-US"/>
          </a:p>
        </p:txBody>
      </p:sp>
      <p:sp>
        <p:nvSpPr>
          <p:cNvPr id="5" name="Rectangle 2057"/>
          <p:cNvSpPr>
            <a:spLocks noGrp="1" noChangeArrowheads="1"/>
          </p:cNvSpPr>
          <p:nvPr>
            <p:ph type="ftr" sz="quarter" idx="11"/>
          </p:nvPr>
        </p:nvSpPr>
        <p:spPr>
          <a:ln/>
        </p:spPr>
        <p:txBody>
          <a:bodyPr/>
          <a:lstStyle>
            <a:lvl1pPr>
              <a:defRPr/>
            </a:lvl1pPr>
          </a:lstStyle>
          <a:p>
            <a:pPr>
              <a:defRPr/>
            </a:pPr>
            <a:endParaRPr lang="en-US"/>
          </a:p>
        </p:txBody>
      </p:sp>
      <p:sp>
        <p:nvSpPr>
          <p:cNvPr id="6" name="Rectangle 2058"/>
          <p:cNvSpPr>
            <a:spLocks noGrp="1" noChangeArrowheads="1"/>
          </p:cNvSpPr>
          <p:nvPr>
            <p:ph type="sldNum" sz="quarter" idx="12"/>
          </p:nvPr>
        </p:nvSpPr>
        <p:spPr>
          <a:ln/>
        </p:spPr>
        <p:txBody>
          <a:bodyPr/>
          <a:lstStyle>
            <a:lvl1pPr>
              <a:defRPr/>
            </a:lvl1pPr>
          </a:lstStyle>
          <a:p>
            <a:pPr>
              <a:defRPr/>
            </a:pPr>
            <a:fld id="{088200ED-7126-41FA-931D-E23A36755B26}" type="slidenum">
              <a:rPr lang="en-US"/>
              <a:pPr>
                <a:defRPr/>
              </a:pPr>
              <a:t>‹#›</a:t>
            </a:fld>
            <a:endParaRPr lang="en-US" dirty="0"/>
          </a:p>
        </p:txBody>
      </p:sp>
    </p:spTree>
    <p:extLst>
      <p:ext uri="{BB962C8B-B14F-4D97-AF65-F5344CB8AC3E}">
        <p14:creationId xmlns:p14="http://schemas.microsoft.com/office/powerpoint/2010/main" val="3639236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6"/>
          <p:cNvSpPr>
            <a:spLocks noGrp="1" noChangeArrowheads="1"/>
          </p:cNvSpPr>
          <p:nvPr>
            <p:ph type="dt" sz="half" idx="10"/>
          </p:nvPr>
        </p:nvSpPr>
        <p:spPr>
          <a:ln/>
        </p:spPr>
        <p:txBody>
          <a:bodyPr/>
          <a:lstStyle>
            <a:lvl1pPr>
              <a:defRPr/>
            </a:lvl1pPr>
          </a:lstStyle>
          <a:p>
            <a:pPr>
              <a:defRPr/>
            </a:pPr>
            <a:endParaRPr lang="en-US"/>
          </a:p>
        </p:txBody>
      </p:sp>
      <p:sp>
        <p:nvSpPr>
          <p:cNvPr id="5" name="Rectangle 2057"/>
          <p:cNvSpPr>
            <a:spLocks noGrp="1" noChangeArrowheads="1"/>
          </p:cNvSpPr>
          <p:nvPr>
            <p:ph type="ftr" sz="quarter" idx="11"/>
          </p:nvPr>
        </p:nvSpPr>
        <p:spPr>
          <a:ln/>
        </p:spPr>
        <p:txBody>
          <a:bodyPr/>
          <a:lstStyle>
            <a:lvl1pPr>
              <a:defRPr/>
            </a:lvl1pPr>
          </a:lstStyle>
          <a:p>
            <a:pPr>
              <a:defRPr/>
            </a:pPr>
            <a:endParaRPr lang="en-US"/>
          </a:p>
        </p:txBody>
      </p:sp>
      <p:sp>
        <p:nvSpPr>
          <p:cNvPr id="6" name="Rectangle 2058"/>
          <p:cNvSpPr>
            <a:spLocks noGrp="1" noChangeArrowheads="1"/>
          </p:cNvSpPr>
          <p:nvPr>
            <p:ph type="sldNum" sz="quarter" idx="12"/>
          </p:nvPr>
        </p:nvSpPr>
        <p:spPr>
          <a:ln/>
        </p:spPr>
        <p:txBody>
          <a:bodyPr/>
          <a:lstStyle>
            <a:lvl1pPr>
              <a:defRPr/>
            </a:lvl1pPr>
          </a:lstStyle>
          <a:p>
            <a:pPr>
              <a:defRPr/>
            </a:pPr>
            <a:fld id="{88E0CA90-D790-49ED-8EEE-4FEA00BD603A}" type="slidenum">
              <a:rPr lang="en-US"/>
              <a:pPr>
                <a:defRPr/>
              </a:pPr>
              <a:t>‹#›</a:t>
            </a:fld>
            <a:endParaRPr lang="en-US" dirty="0"/>
          </a:p>
        </p:txBody>
      </p:sp>
    </p:spTree>
    <p:extLst>
      <p:ext uri="{BB962C8B-B14F-4D97-AF65-F5344CB8AC3E}">
        <p14:creationId xmlns:p14="http://schemas.microsoft.com/office/powerpoint/2010/main" val="257230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6"/>
          <p:cNvSpPr>
            <a:spLocks noGrp="1" noChangeArrowheads="1"/>
          </p:cNvSpPr>
          <p:nvPr>
            <p:ph type="dt" sz="half" idx="10"/>
          </p:nvPr>
        </p:nvSpPr>
        <p:spPr>
          <a:ln/>
        </p:spPr>
        <p:txBody>
          <a:bodyPr/>
          <a:lstStyle>
            <a:lvl1pPr>
              <a:defRPr/>
            </a:lvl1pPr>
          </a:lstStyle>
          <a:p>
            <a:pPr>
              <a:defRPr/>
            </a:pPr>
            <a:endParaRPr lang="en-US"/>
          </a:p>
        </p:txBody>
      </p:sp>
      <p:sp>
        <p:nvSpPr>
          <p:cNvPr id="5" name="Rectangle 2057"/>
          <p:cNvSpPr>
            <a:spLocks noGrp="1" noChangeArrowheads="1"/>
          </p:cNvSpPr>
          <p:nvPr>
            <p:ph type="ftr" sz="quarter" idx="11"/>
          </p:nvPr>
        </p:nvSpPr>
        <p:spPr>
          <a:ln/>
        </p:spPr>
        <p:txBody>
          <a:bodyPr/>
          <a:lstStyle>
            <a:lvl1pPr>
              <a:defRPr/>
            </a:lvl1pPr>
          </a:lstStyle>
          <a:p>
            <a:pPr>
              <a:defRPr/>
            </a:pPr>
            <a:endParaRPr lang="en-US"/>
          </a:p>
        </p:txBody>
      </p:sp>
      <p:sp>
        <p:nvSpPr>
          <p:cNvPr id="6" name="Rectangle 2058"/>
          <p:cNvSpPr>
            <a:spLocks noGrp="1" noChangeArrowheads="1"/>
          </p:cNvSpPr>
          <p:nvPr>
            <p:ph type="sldNum" sz="quarter" idx="12"/>
          </p:nvPr>
        </p:nvSpPr>
        <p:spPr>
          <a:ln/>
        </p:spPr>
        <p:txBody>
          <a:bodyPr/>
          <a:lstStyle>
            <a:lvl1pPr>
              <a:defRPr/>
            </a:lvl1pPr>
          </a:lstStyle>
          <a:p>
            <a:pPr>
              <a:defRPr/>
            </a:pPr>
            <a:fld id="{BE90769C-D3B2-419D-A748-B9555C8DAF6F}" type="slidenum">
              <a:rPr lang="en-US"/>
              <a:pPr>
                <a:defRPr/>
              </a:pPr>
              <a:t>‹#›</a:t>
            </a:fld>
            <a:endParaRPr lang="en-US" dirty="0"/>
          </a:p>
        </p:txBody>
      </p:sp>
    </p:spTree>
    <p:extLst>
      <p:ext uri="{BB962C8B-B14F-4D97-AF65-F5344CB8AC3E}">
        <p14:creationId xmlns:p14="http://schemas.microsoft.com/office/powerpoint/2010/main" val="207805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056"/>
          <p:cNvSpPr>
            <a:spLocks noGrp="1" noChangeArrowheads="1"/>
          </p:cNvSpPr>
          <p:nvPr>
            <p:ph type="dt" sz="half" idx="10"/>
          </p:nvPr>
        </p:nvSpPr>
        <p:spPr>
          <a:ln/>
        </p:spPr>
        <p:txBody>
          <a:bodyPr/>
          <a:lstStyle>
            <a:lvl1pPr>
              <a:defRPr/>
            </a:lvl1pPr>
          </a:lstStyle>
          <a:p>
            <a:pPr>
              <a:defRPr/>
            </a:pPr>
            <a:endParaRPr lang="en-US"/>
          </a:p>
        </p:txBody>
      </p:sp>
      <p:sp>
        <p:nvSpPr>
          <p:cNvPr id="5" name="Rectangle 2057"/>
          <p:cNvSpPr>
            <a:spLocks noGrp="1" noChangeArrowheads="1"/>
          </p:cNvSpPr>
          <p:nvPr>
            <p:ph type="ftr" sz="quarter" idx="11"/>
          </p:nvPr>
        </p:nvSpPr>
        <p:spPr>
          <a:ln/>
        </p:spPr>
        <p:txBody>
          <a:bodyPr/>
          <a:lstStyle>
            <a:lvl1pPr>
              <a:defRPr/>
            </a:lvl1pPr>
          </a:lstStyle>
          <a:p>
            <a:pPr>
              <a:defRPr/>
            </a:pPr>
            <a:endParaRPr lang="en-US"/>
          </a:p>
        </p:txBody>
      </p:sp>
      <p:sp>
        <p:nvSpPr>
          <p:cNvPr id="6" name="Rectangle 2058"/>
          <p:cNvSpPr>
            <a:spLocks noGrp="1" noChangeArrowheads="1"/>
          </p:cNvSpPr>
          <p:nvPr>
            <p:ph type="sldNum" sz="quarter" idx="12"/>
          </p:nvPr>
        </p:nvSpPr>
        <p:spPr>
          <a:ln/>
        </p:spPr>
        <p:txBody>
          <a:bodyPr/>
          <a:lstStyle>
            <a:lvl1pPr>
              <a:defRPr/>
            </a:lvl1pPr>
          </a:lstStyle>
          <a:p>
            <a:pPr>
              <a:defRPr/>
            </a:pPr>
            <a:fld id="{442DA607-0304-4A83-BE54-447C384DC8F2}" type="slidenum">
              <a:rPr lang="en-US"/>
              <a:pPr>
                <a:defRPr/>
              </a:pPr>
              <a:t>‹#›</a:t>
            </a:fld>
            <a:endParaRPr lang="en-US" dirty="0"/>
          </a:p>
        </p:txBody>
      </p:sp>
    </p:spTree>
    <p:extLst>
      <p:ext uri="{BB962C8B-B14F-4D97-AF65-F5344CB8AC3E}">
        <p14:creationId xmlns:p14="http://schemas.microsoft.com/office/powerpoint/2010/main" val="324893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56"/>
          <p:cNvSpPr>
            <a:spLocks noGrp="1" noChangeArrowheads="1"/>
          </p:cNvSpPr>
          <p:nvPr>
            <p:ph type="dt" sz="half" idx="10"/>
          </p:nvPr>
        </p:nvSpPr>
        <p:spPr>
          <a:ln/>
        </p:spPr>
        <p:txBody>
          <a:bodyPr/>
          <a:lstStyle>
            <a:lvl1pPr>
              <a:defRPr/>
            </a:lvl1pPr>
          </a:lstStyle>
          <a:p>
            <a:pPr>
              <a:defRPr/>
            </a:pPr>
            <a:endParaRPr lang="en-US"/>
          </a:p>
        </p:txBody>
      </p:sp>
      <p:sp>
        <p:nvSpPr>
          <p:cNvPr id="6" name="Rectangle 2057"/>
          <p:cNvSpPr>
            <a:spLocks noGrp="1" noChangeArrowheads="1"/>
          </p:cNvSpPr>
          <p:nvPr>
            <p:ph type="ftr" sz="quarter" idx="11"/>
          </p:nvPr>
        </p:nvSpPr>
        <p:spPr>
          <a:ln/>
        </p:spPr>
        <p:txBody>
          <a:bodyPr/>
          <a:lstStyle>
            <a:lvl1pPr>
              <a:defRPr/>
            </a:lvl1pPr>
          </a:lstStyle>
          <a:p>
            <a:pPr>
              <a:defRPr/>
            </a:pPr>
            <a:endParaRPr lang="en-US"/>
          </a:p>
        </p:txBody>
      </p:sp>
      <p:sp>
        <p:nvSpPr>
          <p:cNvPr id="7" name="Rectangle 2058"/>
          <p:cNvSpPr>
            <a:spLocks noGrp="1" noChangeArrowheads="1"/>
          </p:cNvSpPr>
          <p:nvPr>
            <p:ph type="sldNum" sz="quarter" idx="12"/>
          </p:nvPr>
        </p:nvSpPr>
        <p:spPr>
          <a:ln/>
        </p:spPr>
        <p:txBody>
          <a:bodyPr/>
          <a:lstStyle>
            <a:lvl1pPr>
              <a:defRPr/>
            </a:lvl1pPr>
          </a:lstStyle>
          <a:p>
            <a:pPr>
              <a:defRPr/>
            </a:pPr>
            <a:fld id="{FE5803C6-0AED-4020-B8ED-A9902DD421B1}" type="slidenum">
              <a:rPr lang="en-US"/>
              <a:pPr>
                <a:defRPr/>
              </a:pPr>
              <a:t>‹#›</a:t>
            </a:fld>
            <a:endParaRPr lang="en-US" dirty="0"/>
          </a:p>
        </p:txBody>
      </p:sp>
    </p:spTree>
    <p:extLst>
      <p:ext uri="{BB962C8B-B14F-4D97-AF65-F5344CB8AC3E}">
        <p14:creationId xmlns:p14="http://schemas.microsoft.com/office/powerpoint/2010/main" val="62297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6"/>
          <p:cNvSpPr>
            <a:spLocks noGrp="1" noChangeArrowheads="1"/>
          </p:cNvSpPr>
          <p:nvPr>
            <p:ph type="dt" sz="half" idx="10"/>
          </p:nvPr>
        </p:nvSpPr>
        <p:spPr>
          <a:ln/>
        </p:spPr>
        <p:txBody>
          <a:bodyPr/>
          <a:lstStyle>
            <a:lvl1pPr>
              <a:defRPr/>
            </a:lvl1pPr>
          </a:lstStyle>
          <a:p>
            <a:pPr>
              <a:defRPr/>
            </a:pPr>
            <a:endParaRPr lang="en-US"/>
          </a:p>
        </p:txBody>
      </p:sp>
      <p:sp>
        <p:nvSpPr>
          <p:cNvPr id="8" name="Rectangle 2057"/>
          <p:cNvSpPr>
            <a:spLocks noGrp="1" noChangeArrowheads="1"/>
          </p:cNvSpPr>
          <p:nvPr>
            <p:ph type="ftr" sz="quarter" idx="11"/>
          </p:nvPr>
        </p:nvSpPr>
        <p:spPr>
          <a:ln/>
        </p:spPr>
        <p:txBody>
          <a:bodyPr/>
          <a:lstStyle>
            <a:lvl1pPr>
              <a:defRPr/>
            </a:lvl1pPr>
          </a:lstStyle>
          <a:p>
            <a:pPr>
              <a:defRPr/>
            </a:pPr>
            <a:endParaRPr lang="en-US"/>
          </a:p>
        </p:txBody>
      </p:sp>
      <p:sp>
        <p:nvSpPr>
          <p:cNvPr id="9" name="Rectangle 2058"/>
          <p:cNvSpPr>
            <a:spLocks noGrp="1" noChangeArrowheads="1"/>
          </p:cNvSpPr>
          <p:nvPr>
            <p:ph type="sldNum" sz="quarter" idx="12"/>
          </p:nvPr>
        </p:nvSpPr>
        <p:spPr>
          <a:ln/>
        </p:spPr>
        <p:txBody>
          <a:bodyPr/>
          <a:lstStyle>
            <a:lvl1pPr>
              <a:defRPr/>
            </a:lvl1pPr>
          </a:lstStyle>
          <a:p>
            <a:pPr>
              <a:defRPr/>
            </a:pPr>
            <a:fld id="{45CE4875-155B-4074-A518-CE0BE7468861}" type="slidenum">
              <a:rPr lang="en-US"/>
              <a:pPr>
                <a:defRPr/>
              </a:pPr>
              <a:t>‹#›</a:t>
            </a:fld>
            <a:endParaRPr lang="en-US" dirty="0"/>
          </a:p>
        </p:txBody>
      </p:sp>
    </p:spTree>
    <p:extLst>
      <p:ext uri="{BB962C8B-B14F-4D97-AF65-F5344CB8AC3E}">
        <p14:creationId xmlns:p14="http://schemas.microsoft.com/office/powerpoint/2010/main" val="148537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056"/>
          <p:cNvSpPr>
            <a:spLocks noGrp="1" noChangeArrowheads="1"/>
          </p:cNvSpPr>
          <p:nvPr>
            <p:ph type="dt" sz="half" idx="10"/>
          </p:nvPr>
        </p:nvSpPr>
        <p:spPr>
          <a:ln/>
        </p:spPr>
        <p:txBody>
          <a:bodyPr/>
          <a:lstStyle>
            <a:lvl1pPr>
              <a:defRPr/>
            </a:lvl1pPr>
          </a:lstStyle>
          <a:p>
            <a:pPr>
              <a:defRPr/>
            </a:pPr>
            <a:endParaRPr lang="en-US"/>
          </a:p>
        </p:txBody>
      </p:sp>
      <p:sp>
        <p:nvSpPr>
          <p:cNvPr id="4" name="Rectangle 2057"/>
          <p:cNvSpPr>
            <a:spLocks noGrp="1" noChangeArrowheads="1"/>
          </p:cNvSpPr>
          <p:nvPr>
            <p:ph type="ftr" sz="quarter" idx="11"/>
          </p:nvPr>
        </p:nvSpPr>
        <p:spPr>
          <a:ln/>
        </p:spPr>
        <p:txBody>
          <a:bodyPr/>
          <a:lstStyle>
            <a:lvl1pPr>
              <a:defRPr/>
            </a:lvl1pPr>
          </a:lstStyle>
          <a:p>
            <a:pPr>
              <a:defRPr/>
            </a:pPr>
            <a:endParaRPr lang="en-US"/>
          </a:p>
        </p:txBody>
      </p:sp>
      <p:sp>
        <p:nvSpPr>
          <p:cNvPr id="5" name="Rectangle 2058"/>
          <p:cNvSpPr>
            <a:spLocks noGrp="1" noChangeArrowheads="1"/>
          </p:cNvSpPr>
          <p:nvPr>
            <p:ph type="sldNum" sz="quarter" idx="12"/>
          </p:nvPr>
        </p:nvSpPr>
        <p:spPr>
          <a:ln/>
        </p:spPr>
        <p:txBody>
          <a:bodyPr/>
          <a:lstStyle>
            <a:lvl1pPr>
              <a:defRPr/>
            </a:lvl1pPr>
          </a:lstStyle>
          <a:p>
            <a:pPr>
              <a:defRPr/>
            </a:pPr>
            <a:fld id="{1588D6B4-777E-4BE2-80E7-642A9FF30419}" type="slidenum">
              <a:rPr lang="en-US"/>
              <a:pPr>
                <a:defRPr/>
              </a:pPr>
              <a:t>‹#›</a:t>
            </a:fld>
            <a:endParaRPr lang="en-US" dirty="0"/>
          </a:p>
        </p:txBody>
      </p:sp>
    </p:spTree>
    <p:extLst>
      <p:ext uri="{BB962C8B-B14F-4D97-AF65-F5344CB8AC3E}">
        <p14:creationId xmlns:p14="http://schemas.microsoft.com/office/powerpoint/2010/main" val="176412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56"/>
          <p:cNvSpPr>
            <a:spLocks noGrp="1" noChangeArrowheads="1"/>
          </p:cNvSpPr>
          <p:nvPr>
            <p:ph type="dt" sz="half" idx="10"/>
          </p:nvPr>
        </p:nvSpPr>
        <p:spPr>
          <a:ln/>
        </p:spPr>
        <p:txBody>
          <a:bodyPr/>
          <a:lstStyle>
            <a:lvl1pPr>
              <a:defRPr/>
            </a:lvl1pPr>
          </a:lstStyle>
          <a:p>
            <a:pPr>
              <a:defRPr/>
            </a:pPr>
            <a:endParaRPr lang="en-US"/>
          </a:p>
        </p:txBody>
      </p:sp>
      <p:sp>
        <p:nvSpPr>
          <p:cNvPr id="3" name="Rectangle 2057"/>
          <p:cNvSpPr>
            <a:spLocks noGrp="1" noChangeArrowheads="1"/>
          </p:cNvSpPr>
          <p:nvPr>
            <p:ph type="ftr" sz="quarter" idx="11"/>
          </p:nvPr>
        </p:nvSpPr>
        <p:spPr>
          <a:ln/>
        </p:spPr>
        <p:txBody>
          <a:bodyPr/>
          <a:lstStyle>
            <a:lvl1pPr>
              <a:defRPr/>
            </a:lvl1pPr>
          </a:lstStyle>
          <a:p>
            <a:pPr>
              <a:defRPr/>
            </a:pPr>
            <a:endParaRPr lang="en-US"/>
          </a:p>
        </p:txBody>
      </p:sp>
      <p:sp>
        <p:nvSpPr>
          <p:cNvPr id="4" name="Rectangle 2058"/>
          <p:cNvSpPr>
            <a:spLocks noGrp="1" noChangeArrowheads="1"/>
          </p:cNvSpPr>
          <p:nvPr>
            <p:ph type="sldNum" sz="quarter" idx="12"/>
          </p:nvPr>
        </p:nvSpPr>
        <p:spPr>
          <a:ln/>
        </p:spPr>
        <p:txBody>
          <a:bodyPr/>
          <a:lstStyle>
            <a:lvl1pPr>
              <a:defRPr/>
            </a:lvl1pPr>
          </a:lstStyle>
          <a:p>
            <a:pPr>
              <a:defRPr/>
            </a:pPr>
            <a:fld id="{049E70C0-FCC4-411C-87CA-9A9EAC7A8F3F}" type="slidenum">
              <a:rPr lang="en-US"/>
              <a:pPr>
                <a:defRPr/>
              </a:pPr>
              <a:t>‹#›</a:t>
            </a:fld>
            <a:endParaRPr lang="en-US" dirty="0"/>
          </a:p>
        </p:txBody>
      </p:sp>
    </p:spTree>
    <p:extLst>
      <p:ext uri="{BB962C8B-B14F-4D97-AF65-F5344CB8AC3E}">
        <p14:creationId xmlns:p14="http://schemas.microsoft.com/office/powerpoint/2010/main" val="2452558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56"/>
          <p:cNvSpPr>
            <a:spLocks noGrp="1" noChangeArrowheads="1"/>
          </p:cNvSpPr>
          <p:nvPr>
            <p:ph type="dt" sz="half" idx="10"/>
          </p:nvPr>
        </p:nvSpPr>
        <p:spPr>
          <a:ln/>
        </p:spPr>
        <p:txBody>
          <a:bodyPr/>
          <a:lstStyle>
            <a:lvl1pPr>
              <a:defRPr/>
            </a:lvl1pPr>
          </a:lstStyle>
          <a:p>
            <a:pPr>
              <a:defRPr/>
            </a:pPr>
            <a:endParaRPr lang="en-US"/>
          </a:p>
        </p:txBody>
      </p:sp>
      <p:sp>
        <p:nvSpPr>
          <p:cNvPr id="6" name="Rectangle 2057"/>
          <p:cNvSpPr>
            <a:spLocks noGrp="1" noChangeArrowheads="1"/>
          </p:cNvSpPr>
          <p:nvPr>
            <p:ph type="ftr" sz="quarter" idx="11"/>
          </p:nvPr>
        </p:nvSpPr>
        <p:spPr>
          <a:ln/>
        </p:spPr>
        <p:txBody>
          <a:bodyPr/>
          <a:lstStyle>
            <a:lvl1pPr>
              <a:defRPr/>
            </a:lvl1pPr>
          </a:lstStyle>
          <a:p>
            <a:pPr>
              <a:defRPr/>
            </a:pPr>
            <a:endParaRPr lang="en-US"/>
          </a:p>
        </p:txBody>
      </p:sp>
      <p:sp>
        <p:nvSpPr>
          <p:cNvPr id="7" name="Rectangle 2058"/>
          <p:cNvSpPr>
            <a:spLocks noGrp="1" noChangeArrowheads="1"/>
          </p:cNvSpPr>
          <p:nvPr>
            <p:ph type="sldNum" sz="quarter" idx="12"/>
          </p:nvPr>
        </p:nvSpPr>
        <p:spPr>
          <a:ln/>
        </p:spPr>
        <p:txBody>
          <a:bodyPr/>
          <a:lstStyle>
            <a:lvl1pPr>
              <a:defRPr/>
            </a:lvl1pPr>
          </a:lstStyle>
          <a:p>
            <a:pPr>
              <a:defRPr/>
            </a:pPr>
            <a:fld id="{5A95A3CC-A455-4809-B1F2-A626113EF735}" type="slidenum">
              <a:rPr lang="en-US"/>
              <a:pPr>
                <a:defRPr/>
              </a:pPr>
              <a:t>‹#›</a:t>
            </a:fld>
            <a:endParaRPr lang="en-US" dirty="0"/>
          </a:p>
        </p:txBody>
      </p:sp>
    </p:spTree>
    <p:extLst>
      <p:ext uri="{BB962C8B-B14F-4D97-AF65-F5344CB8AC3E}">
        <p14:creationId xmlns:p14="http://schemas.microsoft.com/office/powerpoint/2010/main" val="353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56"/>
          <p:cNvSpPr>
            <a:spLocks noGrp="1" noChangeArrowheads="1"/>
          </p:cNvSpPr>
          <p:nvPr>
            <p:ph type="dt" sz="half" idx="10"/>
          </p:nvPr>
        </p:nvSpPr>
        <p:spPr>
          <a:ln/>
        </p:spPr>
        <p:txBody>
          <a:bodyPr/>
          <a:lstStyle>
            <a:lvl1pPr>
              <a:defRPr/>
            </a:lvl1pPr>
          </a:lstStyle>
          <a:p>
            <a:pPr>
              <a:defRPr/>
            </a:pPr>
            <a:endParaRPr lang="en-US"/>
          </a:p>
        </p:txBody>
      </p:sp>
      <p:sp>
        <p:nvSpPr>
          <p:cNvPr id="6" name="Rectangle 2057"/>
          <p:cNvSpPr>
            <a:spLocks noGrp="1" noChangeArrowheads="1"/>
          </p:cNvSpPr>
          <p:nvPr>
            <p:ph type="ftr" sz="quarter" idx="11"/>
          </p:nvPr>
        </p:nvSpPr>
        <p:spPr>
          <a:ln/>
        </p:spPr>
        <p:txBody>
          <a:bodyPr/>
          <a:lstStyle>
            <a:lvl1pPr>
              <a:defRPr/>
            </a:lvl1pPr>
          </a:lstStyle>
          <a:p>
            <a:pPr>
              <a:defRPr/>
            </a:pPr>
            <a:endParaRPr lang="en-US"/>
          </a:p>
        </p:txBody>
      </p:sp>
      <p:sp>
        <p:nvSpPr>
          <p:cNvPr id="7" name="Rectangle 2058"/>
          <p:cNvSpPr>
            <a:spLocks noGrp="1" noChangeArrowheads="1"/>
          </p:cNvSpPr>
          <p:nvPr>
            <p:ph type="sldNum" sz="quarter" idx="12"/>
          </p:nvPr>
        </p:nvSpPr>
        <p:spPr>
          <a:ln/>
        </p:spPr>
        <p:txBody>
          <a:bodyPr/>
          <a:lstStyle>
            <a:lvl1pPr>
              <a:defRPr/>
            </a:lvl1pPr>
          </a:lstStyle>
          <a:p>
            <a:pPr>
              <a:defRPr/>
            </a:pPr>
            <a:fld id="{CB0F5F01-354A-472A-B162-00F39C18FE2B}" type="slidenum">
              <a:rPr lang="en-US"/>
              <a:pPr>
                <a:defRPr/>
              </a:pPr>
              <a:t>‹#›</a:t>
            </a:fld>
            <a:endParaRPr lang="en-US" dirty="0"/>
          </a:p>
        </p:txBody>
      </p:sp>
    </p:spTree>
    <p:extLst>
      <p:ext uri="{BB962C8B-B14F-4D97-AF65-F5344CB8AC3E}">
        <p14:creationId xmlns:p14="http://schemas.microsoft.com/office/powerpoint/2010/main" val="3987462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050"/>
          <p:cNvGrpSpPr>
            <a:grpSpLocks/>
          </p:cNvGrpSpPr>
          <p:nvPr/>
        </p:nvGrpSpPr>
        <p:grpSpPr bwMode="auto">
          <a:xfrm>
            <a:off x="0" y="0"/>
            <a:ext cx="3200400" cy="6858000"/>
            <a:chOff x="0" y="0"/>
            <a:chExt cx="2016" cy="4320"/>
          </a:xfrm>
        </p:grpSpPr>
        <p:sp>
          <p:nvSpPr>
            <p:cNvPr id="1036" name="Rectangle 2051"/>
            <p:cNvSpPr>
              <a:spLocks noChangeArrowheads="1"/>
            </p:cNvSpPr>
            <p:nvPr/>
          </p:nvSpPr>
          <p:spPr bwMode="auto">
            <a:xfrm>
              <a:off x="0" y="0"/>
              <a:ext cx="480" cy="432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1037" name="Rectangle 2052"/>
            <p:cNvSpPr>
              <a:spLocks noChangeArrowheads="1"/>
            </p:cNvSpPr>
            <p:nvPr/>
          </p:nvSpPr>
          <p:spPr bwMode="auto">
            <a:xfrm>
              <a:off x="432" y="0"/>
              <a:ext cx="1584" cy="672"/>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grpSp>
      <p:sp>
        <p:nvSpPr>
          <p:cNvPr id="1027" name="AutoShape 2053"/>
          <p:cNvSpPr>
            <a:spLocks noChangeArrowheads="1"/>
          </p:cNvSpPr>
          <p:nvPr/>
        </p:nvSpPr>
        <p:spPr bwMode="auto">
          <a:xfrm>
            <a:off x="762000" y="762000"/>
            <a:ext cx="5105400" cy="609600"/>
          </a:xfrm>
          <a:prstGeom prst="roundRect">
            <a:avLst>
              <a:gd name="adj" fmla="val 50000"/>
            </a:avLst>
          </a:pr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pPr algn="ctr"/>
            <a:endParaRPr kumimoji="1" lang="en-US">
              <a:solidFill>
                <a:srgbClr val="000000"/>
              </a:solidFill>
            </a:endParaRPr>
          </a:p>
        </p:txBody>
      </p:sp>
      <p:sp>
        <p:nvSpPr>
          <p:cNvPr id="1028" name="Rectangle 2054"/>
          <p:cNvSpPr>
            <a:spLocks noGrp="1" noChangeArrowheads="1"/>
          </p:cNvSpPr>
          <p:nvPr>
            <p:ph type="title"/>
          </p:nvPr>
        </p:nvSpPr>
        <p:spPr bwMode="auto">
          <a:xfrm>
            <a:off x="914400" y="762000"/>
            <a:ext cx="8001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2055"/>
          <p:cNvSpPr>
            <a:spLocks noGrp="1" noChangeArrowheads="1"/>
          </p:cNvSpPr>
          <p:nvPr>
            <p:ph type="body" idx="1"/>
          </p:nvPr>
        </p:nvSpPr>
        <p:spPr bwMode="auto">
          <a:xfrm>
            <a:off x="914400" y="2362200"/>
            <a:ext cx="8001000" cy="373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32" name="Rectangle 2056"/>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400">
                <a:solidFill>
                  <a:srgbClr val="000000"/>
                </a:solidFill>
                <a:latin typeface="+mn-lt"/>
              </a:defRPr>
            </a:lvl1pPr>
          </a:lstStyle>
          <a:p>
            <a:pPr>
              <a:defRPr/>
            </a:pPr>
            <a:endParaRPr lang="en-US"/>
          </a:p>
        </p:txBody>
      </p:sp>
      <p:sp>
        <p:nvSpPr>
          <p:cNvPr id="77833" name="Rectangle 2057"/>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defRPr sz="1400">
                <a:solidFill>
                  <a:srgbClr val="000000"/>
                </a:solidFill>
                <a:latin typeface="+mn-lt"/>
              </a:defRPr>
            </a:lvl1pPr>
          </a:lstStyle>
          <a:p>
            <a:pPr>
              <a:defRPr/>
            </a:pPr>
            <a:endParaRPr lang="en-US"/>
          </a:p>
        </p:txBody>
      </p:sp>
      <p:sp>
        <p:nvSpPr>
          <p:cNvPr id="77834" name="Rectangle 2058"/>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2600" b="1">
                <a:solidFill>
                  <a:srgbClr val="FFFFFF"/>
                </a:solidFill>
                <a:latin typeface="+mn-lt"/>
              </a:defRPr>
            </a:lvl1pPr>
          </a:lstStyle>
          <a:p>
            <a:pPr>
              <a:defRPr/>
            </a:pPr>
            <a:fld id="{27700884-19BE-4D58-9B95-C4DAF25388D7}" type="slidenum">
              <a:rPr lang="en-US"/>
              <a:pPr>
                <a:defRPr/>
              </a:pPr>
              <a:t>‹#›</a:t>
            </a:fld>
            <a:endParaRPr lang="en-US" dirty="0"/>
          </a:p>
        </p:txBody>
      </p:sp>
      <p:grpSp>
        <p:nvGrpSpPr>
          <p:cNvPr id="1033" name="Group 2059"/>
          <p:cNvGrpSpPr>
            <a:grpSpLocks/>
          </p:cNvGrpSpPr>
          <p:nvPr/>
        </p:nvGrpSpPr>
        <p:grpSpPr bwMode="auto">
          <a:xfrm>
            <a:off x="228600" y="1981200"/>
            <a:ext cx="7391400" cy="319088"/>
            <a:chOff x="144" y="1248"/>
            <a:chExt cx="4656" cy="201"/>
          </a:xfrm>
        </p:grpSpPr>
        <p:sp>
          <p:nvSpPr>
            <p:cNvPr id="1034" name="AutoShape 2060"/>
            <p:cNvSpPr>
              <a:spLocks noChangeArrowheads="1"/>
            </p:cNvSpPr>
            <p:nvPr/>
          </p:nvSpPr>
          <p:spPr bwMode="auto">
            <a:xfrm>
              <a:off x="384" y="1248"/>
              <a:ext cx="4416" cy="200"/>
            </a:xfrm>
            <a:prstGeom prst="roundRect">
              <a:avLst>
                <a:gd name="adj" fmla="val 0"/>
              </a:avLst>
            </a:pr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solidFill>
                  <a:srgbClr val="000000"/>
                </a:solidFill>
              </a:endParaRPr>
            </a:p>
          </p:txBody>
        </p:sp>
        <p:sp>
          <p:nvSpPr>
            <p:cNvPr id="1035" name="AutoShape 2061"/>
            <p:cNvSpPr>
              <a:spLocks noChangeArrowheads="1"/>
            </p:cNvSpPr>
            <p:nvPr/>
          </p:nvSpPr>
          <p:spPr bwMode="auto">
            <a:xfrm flipH="1">
              <a:off x="144" y="1248"/>
              <a:ext cx="248" cy="201"/>
            </a:xfrm>
            <a:prstGeom prst="flowChartDelay">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4522"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18038" y="3124200"/>
            <a:ext cx="4237037" cy="3276600"/>
          </a:xfrm>
        </p:spPr>
        <p:txBody>
          <a:bodyPr/>
          <a:lstStyle/>
          <a:p>
            <a:pPr eaLnBrk="1" hangingPunct="1"/>
            <a:r>
              <a:rPr lang="en-US" dirty="0" smtClean="0">
                <a:solidFill>
                  <a:srgbClr val="808080"/>
                </a:solidFill>
                <a:latin typeface="Arial" charset="0"/>
              </a:rPr>
              <a:t>Job End Date Project</a:t>
            </a:r>
            <a:r>
              <a:rPr lang="en-US" dirty="0">
                <a:solidFill>
                  <a:srgbClr val="808080"/>
                </a:solidFill>
                <a:latin typeface="Arial" charset="0"/>
              </a:rPr>
              <a:t/>
            </a:r>
            <a:br>
              <a:rPr lang="en-US" dirty="0">
                <a:solidFill>
                  <a:srgbClr val="808080"/>
                </a:solidFill>
                <a:latin typeface="Arial" charset="0"/>
              </a:rPr>
            </a:br>
            <a:r>
              <a:rPr lang="en-US" dirty="0">
                <a:solidFill>
                  <a:srgbClr val="808080"/>
                </a:solidFill>
                <a:latin typeface="Arial" charset="0"/>
              </a:rPr>
              <a:t/>
            </a:r>
            <a:br>
              <a:rPr lang="en-US" dirty="0">
                <a:solidFill>
                  <a:srgbClr val="808080"/>
                </a:solidFill>
                <a:latin typeface="Arial" charset="0"/>
              </a:rPr>
            </a:br>
            <a:r>
              <a:rPr lang="en-US" dirty="0" smtClean="0">
                <a:solidFill>
                  <a:srgbClr val="808080"/>
                </a:solidFill>
                <a:latin typeface="Arial" charset="0"/>
              </a:rPr>
              <a:t/>
            </a:r>
            <a:br>
              <a:rPr lang="en-US" dirty="0" smtClean="0">
                <a:solidFill>
                  <a:srgbClr val="808080"/>
                </a:solidFill>
                <a:latin typeface="Arial" charset="0"/>
              </a:rPr>
            </a:br>
            <a:r>
              <a:rPr lang="en-US" dirty="0" smtClean="0">
                <a:solidFill>
                  <a:srgbClr val="808080"/>
                </a:solidFill>
                <a:latin typeface="Arial" charset="0"/>
              </a:rPr>
              <a:t/>
            </a:r>
            <a:br>
              <a:rPr lang="en-US" dirty="0" smtClean="0">
                <a:solidFill>
                  <a:srgbClr val="808080"/>
                </a:solidFill>
                <a:latin typeface="Arial" charset="0"/>
              </a:rPr>
            </a:br>
            <a:r>
              <a:rPr lang="en-US" sz="2000" dirty="0" smtClean="0">
                <a:solidFill>
                  <a:srgbClr val="808080"/>
                </a:solidFill>
                <a:latin typeface="Arial" charset="0"/>
              </a:rPr>
              <a:t>Lisa Gamboa</a:t>
            </a:r>
            <a:br>
              <a:rPr lang="en-US" sz="2000" dirty="0" smtClean="0">
                <a:solidFill>
                  <a:srgbClr val="808080"/>
                </a:solidFill>
                <a:latin typeface="Arial" charset="0"/>
              </a:rPr>
            </a:br>
            <a:r>
              <a:rPr lang="en-US" sz="2000" b="0" dirty="0" smtClean="0">
                <a:solidFill>
                  <a:srgbClr val="808080"/>
                </a:solidFill>
                <a:latin typeface="Arial" charset="0"/>
              </a:rPr>
              <a:t>HR Consulting Group Manager</a:t>
            </a:r>
            <a:endParaRPr lang="en-US" sz="2000" b="0" dirty="0">
              <a:solidFill>
                <a:srgbClr val="808080"/>
              </a:solidFill>
              <a:latin typeface="Arial" charset="0"/>
            </a:endParaRPr>
          </a:p>
        </p:txBody>
      </p:sp>
      <p:sp>
        <p:nvSpPr>
          <p:cNvPr id="3075" name="Rectangle 8"/>
          <p:cNvSpPr>
            <a:spLocks noChangeArrowheads="1"/>
          </p:cNvSpPr>
          <p:nvPr/>
        </p:nvSpPr>
        <p:spPr bwMode="auto">
          <a:xfrm>
            <a:off x="46038" y="2720975"/>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endParaRPr lang="en-US"/>
          </a:p>
        </p:txBody>
      </p:sp>
      <p:pic>
        <p:nvPicPr>
          <p:cNvPr id="3076" name="Picture 14" descr="UNM Logo Color- H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219200"/>
            <a:ext cx="6858000" cy="137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311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610600" cy="5638800"/>
          </a:xfrm>
          <a:solidFill>
            <a:schemeClr val="bg1"/>
          </a:solidFill>
          <a:scene3d>
            <a:camera prst="orthographicFront"/>
            <a:lightRig rig="threePt" dir="t"/>
          </a:scene3d>
          <a:sp3d>
            <a:bevelT/>
          </a:sp3d>
        </p:spPr>
        <p:txBody>
          <a:bodyPr>
            <a:noAutofit/>
          </a:bodyPr>
          <a:lstStyle/>
          <a:p>
            <a:pPr marL="0" indent="0">
              <a:spcBef>
                <a:spcPts val="0"/>
              </a:spcBef>
              <a:buNone/>
              <a:defRPr/>
            </a:pPr>
            <a:r>
              <a:rPr lang="x-none" sz="2000" b="1" u="sng" dirty="0">
                <a:latin typeface="Arial" panose="020B0604020202020204" pitchFamily="34" charset="0"/>
                <a:ea typeface="MS Mincho"/>
                <a:cs typeface="Arial" panose="020B0604020202020204" pitchFamily="34" charset="0"/>
              </a:rPr>
              <a:t>Term </a:t>
            </a:r>
            <a:r>
              <a:rPr lang="x-none" sz="2000" b="1" u="sng" dirty="0" smtClean="0">
                <a:latin typeface="Arial" panose="020B0604020202020204" pitchFamily="34" charset="0"/>
                <a:ea typeface="MS Mincho"/>
                <a:cs typeface="Arial" panose="020B0604020202020204" pitchFamily="34" charset="0"/>
              </a:rPr>
              <a:t>Appointments</a:t>
            </a:r>
            <a:endParaRPr lang="en-US" sz="2000" b="1" u="sng" dirty="0" smtClean="0">
              <a:latin typeface="Arial" panose="020B0604020202020204" pitchFamily="34" charset="0"/>
              <a:ea typeface="MS Mincho"/>
              <a:cs typeface="Arial" panose="020B0604020202020204" pitchFamily="34" charset="0"/>
            </a:endParaRPr>
          </a:p>
          <a:p>
            <a:pPr marL="0" indent="0">
              <a:spcBef>
                <a:spcPts val="0"/>
              </a:spcBef>
              <a:buNone/>
              <a:defRPr/>
            </a:pPr>
            <a:r>
              <a:rPr lang="x-none" sz="2000" dirty="0" smtClean="0">
                <a:latin typeface="Arial" panose="020B0604020202020204" pitchFamily="34" charset="0"/>
                <a:ea typeface="MS Mincho"/>
                <a:cs typeface="Arial" panose="020B0604020202020204" pitchFamily="34" charset="0"/>
              </a:rPr>
              <a:t> </a:t>
            </a:r>
            <a:endParaRPr lang="en-US" sz="2000" dirty="0">
              <a:latin typeface="Arial" panose="020B0604020202020204" pitchFamily="34" charset="0"/>
              <a:ea typeface="Times New Roman"/>
              <a:cs typeface="Arial" panose="020B0604020202020204" pitchFamily="34" charset="0"/>
            </a:endParaRPr>
          </a:p>
          <a:p>
            <a:pPr>
              <a:spcBef>
                <a:spcPts val="0"/>
              </a:spcBef>
              <a:defRPr/>
            </a:pPr>
            <a:r>
              <a:rPr lang="en-US" sz="2000" dirty="0" smtClean="0">
                <a:latin typeface="Arial" panose="020B0604020202020204" pitchFamily="34" charset="0"/>
                <a:ea typeface="Times New Roman"/>
                <a:cs typeface="Arial" panose="020B0604020202020204" pitchFamily="34" charset="0"/>
              </a:rPr>
              <a:t>Effective March 12, 2015, there will be no job end dates loaded in Banner. For Exempt employees,   the hard end dates will be on Default Earnings which will ensure the employee does not get overpaid. Non Exempt employees will not have end dates on the default earnings because of positive time entry. </a:t>
            </a:r>
          </a:p>
          <a:p>
            <a:pPr>
              <a:spcBef>
                <a:spcPts val="0"/>
              </a:spcBef>
              <a:defRPr/>
            </a:pPr>
            <a:r>
              <a:rPr lang="en-US" sz="2000" dirty="0" smtClean="0">
                <a:latin typeface="Arial" panose="020B0604020202020204" pitchFamily="34" charset="0"/>
                <a:ea typeface="Times New Roman"/>
                <a:cs typeface="Arial" panose="020B0604020202020204" pitchFamily="34" charset="0"/>
              </a:rPr>
              <a:t>All job end dates in Banner will be removed behind the scenes and no action is required from departments. Contract Begin and Contract End Dates will be populated in Banner. Additionally, the Default Earnings will be populated behind the scene for all Exempt employees.</a:t>
            </a:r>
          </a:p>
          <a:p>
            <a:pPr>
              <a:spcBef>
                <a:spcPts val="0"/>
              </a:spcBef>
              <a:defRPr/>
            </a:pPr>
            <a:r>
              <a:rPr lang="en-US" sz="2000" dirty="0" smtClean="0">
                <a:latin typeface="Arial" panose="020B0604020202020204" pitchFamily="34" charset="0"/>
                <a:ea typeface="Times New Roman"/>
                <a:cs typeface="Arial" panose="020B0604020202020204" pitchFamily="34" charset="0"/>
              </a:rPr>
              <a:t>Regardless if the job is extended past 6/30/2015, it will load in Salary Planner. Therefore, departments could work on the job and the position at the same time.</a:t>
            </a:r>
          </a:p>
          <a:p>
            <a:pPr>
              <a:spcBef>
                <a:spcPts val="0"/>
              </a:spcBef>
              <a:defRPr/>
            </a:pPr>
            <a:r>
              <a:rPr lang="en-US" sz="2000" dirty="0" smtClean="0">
                <a:latin typeface="Arial" panose="020B0604020202020204" pitchFamily="34" charset="0"/>
                <a:ea typeface="Times New Roman"/>
                <a:cs typeface="Arial" panose="020B0604020202020204" pitchFamily="34" charset="0"/>
              </a:rPr>
              <a:t>Departments no longer have to call in to remove future dated records in order to process EPAFs.</a:t>
            </a:r>
            <a:endParaRPr lang="en-US" sz="2000" dirty="0">
              <a:latin typeface="Arial" panose="020B0604020202020204" pitchFamily="34" charset="0"/>
              <a:ea typeface="Times New Roman"/>
              <a:cs typeface="Arial" panose="020B0604020202020204" pitchFamily="34" charset="0"/>
            </a:endParaRPr>
          </a:p>
          <a:p>
            <a:pPr>
              <a:spcBef>
                <a:spcPts val="0"/>
              </a:spcBef>
              <a:defRPr/>
            </a:pPr>
            <a:r>
              <a:rPr lang="en-US" sz="2000" dirty="0" smtClean="0">
                <a:latin typeface="Arial" panose="020B0604020202020204" pitchFamily="34" charset="0"/>
                <a:ea typeface="Times New Roman"/>
                <a:cs typeface="Arial" panose="020B0604020202020204" pitchFamily="34" charset="0"/>
              </a:rPr>
              <a:t>Term Extension EPAFs will be updated to capture enhancements</a:t>
            </a:r>
          </a:p>
          <a:p>
            <a:pPr>
              <a:spcBef>
                <a:spcPts val="0"/>
              </a:spcBef>
              <a:defRPr/>
            </a:pPr>
            <a:r>
              <a:rPr lang="en-US" sz="2000" dirty="0" smtClean="0">
                <a:latin typeface="Arial" panose="020B0604020202020204" pitchFamily="34" charset="0"/>
                <a:ea typeface="Times New Roman"/>
                <a:cs typeface="Arial" panose="020B0604020202020204" pitchFamily="34" charset="0"/>
              </a:rPr>
              <a:t>Email notifications and reports will remain the same</a:t>
            </a:r>
            <a:r>
              <a:rPr lang="en-US" sz="2000" dirty="0">
                <a:latin typeface="Arial" panose="020B0604020202020204" pitchFamily="34" charset="0"/>
                <a:ea typeface="Times New Roman"/>
                <a:cs typeface="Arial" panose="020B0604020202020204" pitchFamily="34" charset="0"/>
              </a:rPr>
              <a:t> </a:t>
            </a:r>
          </a:p>
        </p:txBody>
      </p:sp>
      <p:sp>
        <p:nvSpPr>
          <p:cNvPr id="5" name="Title 4"/>
          <p:cNvSpPr>
            <a:spLocks noGrp="1"/>
          </p:cNvSpPr>
          <p:nvPr>
            <p:ph type="title"/>
          </p:nvPr>
        </p:nvSpPr>
        <p:spPr>
          <a:xfrm>
            <a:off x="533400" y="457200"/>
            <a:ext cx="8077200" cy="838200"/>
          </a:xfrm>
          <a:extLst/>
        </p:spPr>
        <p:txBody>
          <a:bodyPr>
            <a:normAutofit fontScale="90000"/>
          </a:bodyPr>
          <a:lstStyle/>
          <a:p>
            <a:pPr algn="ctr">
              <a:defRPr/>
            </a:pPr>
            <a:r>
              <a:rPr lang="en-US" sz="2800" dirty="0">
                <a:ln w="12700">
                  <a:solidFill>
                    <a:schemeClr val="tx2">
                      <a:satMod val="155000"/>
                    </a:schemeClr>
                  </a:solidFill>
                  <a:prstDash val="solid"/>
                </a:ln>
                <a:solidFill>
                  <a:srgbClr val="D5D5D5"/>
                </a:solidFill>
                <a:effectLst>
                  <a:outerShdw blurRad="41275" dist="20320" dir="1800000" algn="tl" rotWithShape="0">
                    <a:srgbClr val="000000">
                      <a:alpha val="40000"/>
                    </a:srgbClr>
                  </a:outerShdw>
                </a:effectLst>
                <a:latin typeface="Arial" charset="0"/>
                <a:cs typeface="Arial" charset="0"/>
              </a:rPr>
              <a:t>Salary Planner Information</a:t>
            </a:r>
            <a:br>
              <a:rPr lang="en-US" sz="2800" dirty="0">
                <a:ln w="12700">
                  <a:solidFill>
                    <a:schemeClr val="tx2">
                      <a:satMod val="155000"/>
                    </a:schemeClr>
                  </a:solidFill>
                  <a:prstDash val="solid"/>
                </a:ln>
                <a:solidFill>
                  <a:srgbClr val="D5D5D5"/>
                </a:solidFill>
                <a:effectLst>
                  <a:outerShdw blurRad="41275" dist="20320" dir="1800000" algn="tl" rotWithShape="0">
                    <a:srgbClr val="000000">
                      <a:alpha val="40000"/>
                    </a:srgbClr>
                  </a:outerShdw>
                </a:effectLst>
                <a:latin typeface="Arial" charset="0"/>
                <a:cs typeface="Arial" charset="0"/>
              </a:rPr>
            </a:br>
            <a:r>
              <a:rPr lang="en-US" sz="2800" dirty="0">
                <a:ln w="12700">
                  <a:solidFill>
                    <a:schemeClr val="tx2">
                      <a:satMod val="155000"/>
                    </a:schemeClr>
                  </a:solidFill>
                  <a:prstDash val="solid"/>
                </a:ln>
                <a:solidFill>
                  <a:srgbClr val="D5D5D5"/>
                </a:solidFill>
                <a:effectLst>
                  <a:outerShdw blurRad="41275" dist="20320" dir="1800000" algn="tl" rotWithShape="0">
                    <a:srgbClr val="000000">
                      <a:alpha val="40000"/>
                    </a:srgbClr>
                  </a:outerShdw>
                </a:effectLst>
                <a:uFill>
                  <a:solidFill>
                    <a:srgbClr val="C00000"/>
                  </a:solidFill>
                </a:uFill>
                <a:latin typeface="Arial" charset="0"/>
                <a:cs typeface="Arial" charset="0"/>
              </a:rPr>
              <a:t>Human Resources</a:t>
            </a:r>
            <a:endParaRPr lang="en-US" sz="1600" dirty="0"/>
          </a:p>
        </p:txBody>
      </p:sp>
    </p:spTree>
    <p:extLst>
      <p:ext uri="{BB962C8B-B14F-4D97-AF65-F5344CB8AC3E}">
        <p14:creationId xmlns:p14="http://schemas.microsoft.com/office/powerpoint/2010/main" val="2070095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4" descr="C:\Users\JSROUJ~1.COL\AppData\Local\Temp\SNAGHTML278e565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3" y="228600"/>
            <a:ext cx="8915400" cy="6400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755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bwMode="auto">
          <a:xfrm>
            <a:off x="1524000" y="1600200"/>
            <a:ext cx="7467600" cy="487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endParaRPr lang="en-US">
              <a:latin typeface="Sabon LT Std" charset="0"/>
              <a:ea typeface="ヒラギノ角ゴ Pro W3" charset="0"/>
              <a:cs typeface="ヒラギノ角ゴ Pro W3" charset="0"/>
            </a:endParaRPr>
          </a:p>
        </p:txBody>
      </p:sp>
      <p:sp>
        <p:nvSpPr>
          <p:cNvPr id="22530" name="Date Placeholder 2"/>
          <p:cNvSpPr>
            <a:spLocks noGrp="1"/>
          </p:cNvSpPr>
          <p:nvPr>
            <p:ph type="dt" sz="quarter" idx="4294967295"/>
          </p:nvPr>
        </p:nvSpPr>
        <p:spPr bwMode="auto">
          <a:xfrm>
            <a:off x="457200" y="6356350"/>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abon LT Std" charset="0"/>
                <a:ea typeface="ヒラギノ角ゴ Pro W3" charset="0"/>
                <a:cs typeface="ヒラギノ角ゴ Pro W3" charset="0"/>
              </a:defRPr>
            </a:lvl1pPr>
            <a:lvl2pPr marL="742950" indent="-285750" eaLnBrk="0" hangingPunct="0">
              <a:defRPr sz="2400">
                <a:solidFill>
                  <a:schemeClr val="tx1"/>
                </a:solidFill>
                <a:latin typeface="Sabon LT Std" charset="0"/>
                <a:ea typeface="ヒラギノ角ゴ Pro W3" charset="0"/>
                <a:cs typeface="ヒラギノ角ゴ Pro W3" charset="0"/>
              </a:defRPr>
            </a:lvl2pPr>
            <a:lvl3pPr marL="1143000" indent="-228600" eaLnBrk="0" hangingPunct="0">
              <a:defRPr sz="2400">
                <a:solidFill>
                  <a:schemeClr val="tx1"/>
                </a:solidFill>
                <a:latin typeface="Sabon LT Std" charset="0"/>
                <a:ea typeface="ヒラギノ角ゴ Pro W3" charset="0"/>
                <a:cs typeface="ヒラギノ角ゴ Pro W3" charset="0"/>
              </a:defRPr>
            </a:lvl3pPr>
            <a:lvl4pPr marL="1600200" indent="-228600" eaLnBrk="0" hangingPunct="0">
              <a:defRPr sz="2400">
                <a:solidFill>
                  <a:schemeClr val="tx1"/>
                </a:solidFill>
                <a:latin typeface="Sabon LT Std" charset="0"/>
                <a:ea typeface="ヒラギノ角ゴ Pro W3" charset="0"/>
                <a:cs typeface="ヒラギノ角ゴ Pro W3" charset="0"/>
              </a:defRPr>
            </a:lvl4pPr>
            <a:lvl5pPr marL="2057400" indent="-228600" eaLnBrk="0" hangingPunct="0">
              <a:defRPr sz="2400">
                <a:solidFill>
                  <a:schemeClr val="tx1"/>
                </a:solidFill>
                <a:latin typeface="Sabon LT Std"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9pPr>
          </a:lstStyle>
          <a:p>
            <a:pPr eaLnBrk="1" hangingPunct="1"/>
            <a:fld id="{8C81E3BA-1BDB-BE40-9EB9-C199B35F048B}" type="datetime8">
              <a:rPr lang="en-US" sz="1800"/>
              <a:pPr eaLnBrk="1" hangingPunct="1"/>
              <a:t>4/10/2015 8:49 AM</a:t>
            </a:fld>
            <a:endParaRPr lang="en-US" sz="1800"/>
          </a:p>
        </p:txBody>
      </p:sp>
      <p:sp>
        <p:nvSpPr>
          <p:cNvPr id="22531" name="Slide Number Placeholder 3"/>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abon LT Std" charset="0"/>
                <a:ea typeface="ヒラギノ角ゴ Pro W3" charset="0"/>
                <a:cs typeface="ヒラギノ角ゴ Pro W3" charset="0"/>
              </a:defRPr>
            </a:lvl1pPr>
            <a:lvl2pPr marL="742950" indent="-285750" eaLnBrk="0" hangingPunct="0">
              <a:defRPr sz="2400">
                <a:solidFill>
                  <a:schemeClr val="tx1"/>
                </a:solidFill>
                <a:latin typeface="Sabon LT Std" charset="0"/>
                <a:ea typeface="ヒラギノ角ゴ Pro W3" charset="0"/>
                <a:cs typeface="ヒラギノ角ゴ Pro W3" charset="0"/>
              </a:defRPr>
            </a:lvl2pPr>
            <a:lvl3pPr marL="1143000" indent="-228600" eaLnBrk="0" hangingPunct="0">
              <a:defRPr sz="2400">
                <a:solidFill>
                  <a:schemeClr val="tx1"/>
                </a:solidFill>
                <a:latin typeface="Sabon LT Std" charset="0"/>
                <a:ea typeface="ヒラギノ角ゴ Pro W3" charset="0"/>
                <a:cs typeface="ヒラギノ角ゴ Pro W3" charset="0"/>
              </a:defRPr>
            </a:lvl3pPr>
            <a:lvl4pPr marL="1600200" indent="-228600" eaLnBrk="0" hangingPunct="0">
              <a:defRPr sz="2400">
                <a:solidFill>
                  <a:schemeClr val="tx1"/>
                </a:solidFill>
                <a:latin typeface="Sabon LT Std" charset="0"/>
                <a:ea typeface="ヒラギノ角ゴ Pro W3" charset="0"/>
                <a:cs typeface="ヒラギノ角ゴ Pro W3" charset="0"/>
              </a:defRPr>
            </a:lvl4pPr>
            <a:lvl5pPr marL="2057400" indent="-228600" eaLnBrk="0" hangingPunct="0">
              <a:defRPr sz="2400">
                <a:solidFill>
                  <a:schemeClr val="tx1"/>
                </a:solidFill>
                <a:latin typeface="Sabon LT Std"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9pPr>
          </a:lstStyle>
          <a:p>
            <a:pPr eaLnBrk="1" hangingPunct="1"/>
            <a:fld id="{433656E7-F3FA-2640-8325-FBB5EBE71ADA}" type="slidenum">
              <a:rPr lang="en-US" sz="1800"/>
              <a:pPr eaLnBrk="1" hangingPunct="1"/>
              <a:t>4</a:t>
            </a:fld>
            <a:endParaRPr lang="en-US" sz="1800"/>
          </a:p>
        </p:txBody>
      </p:sp>
      <p:pic>
        <p:nvPicPr>
          <p:cNvPr id="22532" name="Picture 2" descr="C:\Users\JSROUJ~1.COL\AppData\Local\Temp\SNAGHTML27920ce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3" y="250825"/>
            <a:ext cx="9305925" cy="6607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4594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1"/>
          <p:cNvSpPr>
            <a:spLocks noGrp="1"/>
          </p:cNvSpPr>
          <p:nvPr>
            <p:ph idx="1"/>
          </p:nvPr>
        </p:nvSpPr>
        <p:spPr bwMode="auto">
          <a:xfrm>
            <a:off x="1524000" y="1600200"/>
            <a:ext cx="7467600" cy="487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endParaRPr lang="en-US">
              <a:latin typeface="Sabon LT Std" charset="0"/>
              <a:ea typeface="ヒラギノ角ゴ Pro W3" charset="0"/>
              <a:cs typeface="ヒラギノ角ゴ Pro W3" charset="0"/>
            </a:endParaRPr>
          </a:p>
        </p:txBody>
      </p:sp>
      <p:sp>
        <p:nvSpPr>
          <p:cNvPr id="23554" name="Date Placeholder 2"/>
          <p:cNvSpPr>
            <a:spLocks noGrp="1"/>
          </p:cNvSpPr>
          <p:nvPr>
            <p:ph type="dt" sz="quarter" idx="4294967295"/>
          </p:nvPr>
        </p:nvSpPr>
        <p:spPr bwMode="auto">
          <a:xfrm>
            <a:off x="457200" y="6356350"/>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abon LT Std" charset="0"/>
                <a:ea typeface="ヒラギノ角ゴ Pro W3" charset="0"/>
                <a:cs typeface="ヒラギノ角ゴ Pro W3" charset="0"/>
              </a:defRPr>
            </a:lvl1pPr>
            <a:lvl2pPr marL="742950" indent="-285750" eaLnBrk="0" hangingPunct="0">
              <a:defRPr sz="2400">
                <a:solidFill>
                  <a:schemeClr val="tx1"/>
                </a:solidFill>
                <a:latin typeface="Sabon LT Std" charset="0"/>
                <a:ea typeface="ヒラギノ角ゴ Pro W3" charset="0"/>
                <a:cs typeface="ヒラギノ角ゴ Pro W3" charset="0"/>
              </a:defRPr>
            </a:lvl2pPr>
            <a:lvl3pPr marL="1143000" indent="-228600" eaLnBrk="0" hangingPunct="0">
              <a:defRPr sz="2400">
                <a:solidFill>
                  <a:schemeClr val="tx1"/>
                </a:solidFill>
                <a:latin typeface="Sabon LT Std" charset="0"/>
                <a:ea typeface="ヒラギノ角ゴ Pro W3" charset="0"/>
                <a:cs typeface="ヒラギノ角ゴ Pro W3" charset="0"/>
              </a:defRPr>
            </a:lvl3pPr>
            <a:lvl4pPr marL="1600200" indent="-228600" eaLnBrk="0" hangingPunct="0">
              <a:defRPr sz="2400">
                <a:solidFill>
                  <a:schemeClr val="tx1"/>
                </a:solidFill>
                <a:latin typeface="Sabon LT Std" charset="0"/>
                <a:ea typeface="ヒラギノ角ゴ Pro W3" charset="0"/>
                <a:cs typeface="ヒラギノ角ゴ Pro W3" charset="0"/>
              </a:defRPr>
            </a:lvl4pPr>
            <a:lvl5pPr marL="2057400" indent="-228600" eaLnBrk="0" hangingPunct="0">
              <a:defRPr sz="2400">
                <a:solidFill>
                  <a:schemeClr val="tx1"/>
                </a:solidFill>
                <a:latin typeface="Sabon LT Std"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9pPr>
          </a:lstStyle>
          <a:p>
            <a:pPr eaLnBrk="1" hangingPunct="1"/>
            <a:fld id="{34791D1E-1E5C-BF4B-9F0E-1D2AEDB0DB7E}" type="datetime8">
              <a:rPr lang="en-US" sz="1800"/>
              <a:pPr eaLnBrk="1" hangingPunct="1"/>
              <a:t>4/10/2015 8:49 AM</a:t>
            </a:fld>
            <a:endParaRPr lang="en-US" sz="1800"/>
          </a:p>
        </p:txBody>
      </p:sp>
      <p:sp>
        <p:nvSpPr>
          <p:cNvPr id="23555" name="Slide Number Placeholder 3"/>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Sabon LT Std" charset="0"/>
                <a:ea typeface="ヒラギノ角ゴ Pro W3" charset="0"/>
                <a:cs typeface="ヒラギノ角ゴ Pro W3" charset="0"/>
              </a:defRPr>
            </a:lvl1pPr>
            <a:lvl2pPr marL="742950" indent="-285750" eaLnBrk="0" hangingPunct="0">
              <a:defRPr sz="2400">
                <a:solidFill>
                  <a:schemeClr val="tx1"/>
                </a:solidFill>
                <a:latin typeface="Sabon LT Std" charset="0"/>
                <a:ea typeface="ヒラギノ角ゴ Pro W3" charset="0"/>
                <a:cs typeface="ヒラギノ角ゴ Pro W3" charset="0"/>
              </a:defRPr>
            </a:lvl2pPr>
            <a:lvl3pPr marL="1143000" indent="-228600" eaLnBrk="0" hangingPunct="0">
              <a:defRPr sz="2400">
                <a:solidFill>
                  <a:schemeClr val="tx1"/>
                </a:solidFill>
                <a:latin typeface="Sabon LT Std" charset="0"/>
                <a:ea typeface="ヒラギノ角ゴ Pro W3" charset="0"/>
                <a:cs typeface="ヒラギノ角ゴ Pro W3" charset="0"/>
              </a:defRPr>
            </a:lvl3pPr>
            <a:lvl4pPr marL="1600200" indent="-228600" eaLnBrk="0" hangingPunct="0">
              <a:defRPr sz="2400">
                <a:solidFill>
                  <a:schemeClr val="tx1"/>
                </a:solidFill>
                <a:latin typeface="Sabon LT Std" charset="0"/>
                <a:ea typeface="ヒラギノ角ゴ Pro W3" charset="0"/>
                <a:cs typeface="ヒラギノ角ゴ Pro W3" charset="0"/>
              </a:defRPr>
            </a:lvl4pPr>
            <a:lvl5pPr marL="2057400" indent="-228600" eaLnBrk="0" hangingPunct="0">
              <a:defRPr sz="2400">
                <a:solidFill>
                  <a:schemeClr val="tx1"/>
                </a:solidFill>
                <a:latin typeface="Sabon LT Std"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Sabon LT Std" charset="0"/>
                <a:ea typeface="ヒラギノ角ゴ Pro W3" charset="0"/>
                <a:cs typeface="ヒラギノ角ゴ Pro W3" charset="0"/>
              </a:defRPr>
            </a:lvl9pPr>
          </a:lstStyle>
          <a:p>
            <a:pPr eaLnBrk="1" hangingPunct="1"/>
            <a:fld id="{6C02AD03-FF6B-B44E-B36D-4ACC41CA8894}" type="slidenum">
              <a:rPr lang="en-US" sz="1800"/>
              <a:pPr eaLnBrk="1" hangingPunct="1"/>
              <a:t>5</a:t>
            </a:fld>
            <a:endParaRPr lang="en-US" sz="1800"/>
          </a:p>
        </p:txBody>
      </p:sp>
      <p:pic>
        <p:nvPicPr>
          <p:cNvPr id="23556" name="Picture 2" descr="C:\Users\JSROUJ~1.COL\AppData\Local\Temp\SNAGHTML27952c2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 y="84138"/>
            <a:ext cx="9525000" cy="6762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3151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18038" y="3124200"/>
            <a:ext cx="4237037" cy="3276600"/>
          </a:xfrm>
        </p:spPr>
        <p:txBody>
          <a:bodyPr/>
          <a:lstStyle/>
          <a:p>
            <a:pPr eaLnBrk="1" hangingPunct="1"/>
            <a:r>
              <a:rPr lang="en-US" dirty="0" smtClean="0">
                <a:solidFill>
                  <a:srgbClr val="808080"/>
                </a:solidFill>
                <a:latin typeface="Arial" charset="0"/>
              </a:rPr>
              <a:t>Term Extension EPAFs</a:t>
            </a:r>
            <a:r>
              <a:rPr lang="en-US" dirty="0">
                <a:solidFill>
                  <a:srgbClr val="808080"/>
                </a:solidFill>
                <a:latin typeface="Arial" charset="0"/>
              </a:rPr>
              <a:t/>
            </a:r>
            <a:br>
              <a:rPr lang="en-US" dirty="0">
                <a:solidFill>
                  <a:srgbClr val="808080"/>
                </a:solidFill>
                <a:latin typeface="Arial" charset="0"/>
              </a:rPr>
            </a:br>
            <a:r>
              <a:rPr lang="en-US" dirty="0">
                <a:solidFill>
                  <a:srgbClr val="808080"/>
                </a:solidFill>
                <a:latin typeface="Arial" charset="0"/>
              </a:rPr>
              <a:t/>
            </a:r>
            <a:br>
              <a:rPr lang="en-US" dirty="0">
                <a:solidFill>
                  <a:srgbClr val="808080"/>
                </a:solidFill>
                <a:latin typeface="Arial" charset="0"/>
              </a:rPr>
            </a:br>
            <a:r>
              <a:rPr lang="en-US" dirty="0" smtClean="0">
                <a:solidFill>
                  <a:srgbClr val="808080"/>
                </a:solidFill>
                <a:latin typeface="Arial" charset="0"/>
              </a:rPr>
              <a:t/>
            </a:r>
            <a:br>
              <a:rPr lang="en-US" dirty="0" smtClean="0">
                <a:solidFill>
                  <a:srgbClr val="808080"/>
                </a:solidFill>
                <a:latin typeface="Arial" charset="0"/>
              </a:rPr>
            </a:br>
            <a:r>
              <a:rPr lang="en-US" dirty="0" smtClean="0">
                <a:solidFill>
                  <a:srgbClr val="808080"/>
                </a:solidFill>
                <a:latin typeface="Arial" charset="0"/>
              </a:rPr>
              <a:t/>
            </a:r>
            <a:br>
              <a:rPr lang="en-US" dirty="0" smtClean="0">
                <a:solidFill>
                  <a:srgbClr val="808080"/>
                </a:solidFill>
                <a:latin typeface="Arial" charset="0"/>
              </a:rPr>
            </a:br>
            <a:r>
              <a:rPr lang="en-US" sz="2000" smtClean="0">
                <a:solidFill>
                  <a:srgbClr val="808080"/>
                </a:solidFill>
                <a:latin typeface="Arial" charset="0"/>
              </a:rPr>
              <a:t>Lisa Gamboa</a:t>
            </a:r>
            <a:r>
              <a:rPr lang="en-US" sz="2000" dirty="0" smtClean="0">
                <a:solidFill>
                  <a:srgbClr val="808080"/>
                </a:solidFill>
                <a:latin typeface="Arial" charset="0"/>
              </a:rPr>
              <a:t/>
            </a:r>
            <a:br>
              <a:rPr lang="en-US" sz="2000" dirty="0" smtClean="0">
                <a:solidFill>
                  <a:srgbClr val="808080"/>
                </a:solidFill>
                <a:latin typeface="Arial" charset="0"/>
              </a:rPr>
            </a:br>
            <a:r>
              <a:rPr lang="en-US" sz="2000" b="0" dirty="0" smtClean="0">
                <a:solidFill>
                  <a:srgbClr val="808080"/>
                </a:solidFill>
                <a:latin typeface="Arial" charset="0"/>
              </a:rPr>
              <a:t>HR Consulting Group Manager</a:t>
            </a:r>
            <a:endParaRPr lang="en-US" sz="2000" b="0" dirty="0">
              <a:solidFill>
                <a:srgbClr val="808080"/>
              </a:solidFill>
              <a:latin typeface="Arial" charset="0"/>
            </a:endParaRPr>
          </a:p>
        </p:txBody>
      </p:sp>
      <p:sp>
        <p:nvSpPr>
          <p:cNvPr id="3075" name="Rectangle 8"/>
          <p:cNvSpPr>
            <a:spLocks noChangeArrowheads="1"/>
          </p:cNvSpPr>
          <p:nvPr/>
        </p:nvSpPr>
        <p:spPr bwMode="auto">
          <a:xfrm>
            <a:off x="46038" y="2720975"/>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endParaRPr lang="en-US"/>
          </a:p>
        </p:txBody>
      </p:sp>
      <p:pic>
        <p:nvPicPr>
          <p:cNvPr id="3076" name="Picture 14" descr="UNM Logo Color- H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219200"/>
            <a:ext cx="6858000" cy="137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5918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apsules">
  <a:themeElements>
    <a:clrScheme name="">
      <a:dk1>
        <a:srgbClr val="000000"/>
      </a:dk1>
      <a:lt1>
        <a:srgbClr val="FFFFFF"/>
      </a:lt1>
      <a:dk2>
        <a:srgbClr val="000000"/>
      </a:dk2>
      <a:lt2>
        <a:srgbClr val="B2B2B2"/>
      </a:lt2>
      <a:accent1>
        <a:srgbClr val="CC0000"/>
      </a:accent1>
      <a:accent2>
        <a:srgbClr val="B2B2B2"/>
      </a:accent2>
      <a:accent3>
        <a:srgbClr val="FFFFFF"/>
      </a:accent3>
      <a:accent4>
        <a:srgbClr val="000000"/>
      </a:accent4>
      <a:accent5>
        <a:srgbClr val="E2AAAA"/>
      </a:accent5>
      <a:accent6>
        <a:srgbClr val="A1A1A1"/>
      </a:accent6>
      <a:hlink>
        <a:srgbClr val="B2B2B2"/>
      </a:hlink>
      <a:folHlink>
        <a:srgbClr val="B2B2B2"/>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8329</TotalTime>
  <Words>192</Words>
  <Application>Microsoft Office PowerPoint</Application>
  <PresentationFormat>On-screen Show (4:3)</PresentationFormat>
  <Paragraphs>17</Paragraphs>
  <Slides>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MS Mincho</vt:lpstr>
      <vt:lpstr>ＭＳ Ｐゴシック</vt:lpstr>
      <vt:lpstr>Arial</vt:lpstr>
      <vt:lpstr>Sabon LT Std</vt:lpstr>
      <vt:lpstr>Times New Roman</vt:lpstr>
      <vt:lpstr>Wingdings</vt:lpstr>
      <vt:lpstr>ヒラギノ角ゴ Pro W3</vt:lpstr>
      <vt:lpstr>1_Capsules</vt:lpstr>
      <vt:lpstr>Job End Date Project    Lisa Gamboa HR Consulting Group Manager</vt:lpstr>
      <vt:lpstr>Salary Planner Information Human Resources</vt:lpstr>
      <vt:lpstr>PowerPoint Presentation</vt:lpstr>
      <vt:lpstr>PowerPoint Presentation</vt:lpstr>
      <vt:lpstr>PowerPoint Presentation</vt:lpstr>
      <vt:lpstr>Term Extension EPAFs    Lisa Gamboa HR Consulting Group Manager</vt:lpstr>
    </vt:vector>
  </TitlesOfParts>
  <Company>University of New Mexico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Compensation</dc:title>
  <dc:creator>SCarkeek</dc:creator>
  <cp:lastModifiedBy>Cassandra Misenar</cp:lastModifiedBy>
  <cp:revision>496</cp:revision>
  <cp:lastPrinted>2014-03-11T15:53:28Z</cp:lastPrinted>
  <dcterms:created xsi:type="dcterms:W3CDTF">2006-03-29T18:42:58Z</dcterms:created>
  <dcterms:modified xsi:type="dcterms:W3CDTF">2015-04-10T14:50:02Z</dcterms:modified>
</cp:coreProperties>
</file>