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1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BCFC77-54A0-4944-B76B-9A67B9D3BD27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2B52645-7CB4-4CCD-9515-B8B4A5F4355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3058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Cash management</a:t>
            </a:r>
          </a:p>
          <a:p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Cash management training required for all individuals that </a:t>
            </a:r>
            <a:r>
              <a:rPr lang="en-US" smtClean="0"/>
              <a:t>process payments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All funds timely deposited via money list to </a:t>
            </a:r>
            <a:r>
              <a:rPr lang="en-US" dirty="0" err="1" smtClean="0"/>
              <a:t>unm</a:t>
            </a:r>
            <a:r>
              <a:rPr lang="en-US" dirty="0" smtClean="0"/>
              <a:t> index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Bake Sales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Cookbook Sales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Student Organization Dues and Activities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Miscellaneous 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39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Miscellaneous Announcements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 Announcements</dc:title>
  <dc:creator>Laura Putz</dc:creator>
  <cp:lastModifiedBy>Laura Putz</cp:lastModifiedBy>
  <cp:revision>1</cp:revision>
  <dcterms:created xsi:type="dcterms:W3CDTF">2016-04-07T15:54:35Z</dcterms:created>
  <dcterms:modified xsi:type="dcterms:W3CDTF">2016-04-07T15:58:43Z</dcterms:modified>
</cp:coreProperties>
</file>