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3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7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2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8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4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6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7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4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4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344068"/>
                </a:solidFill>
              </a:rPr>
              <a:pPr/>
              <a:t>‹#›</a:t>
            </a:fld>
            <a:endParaRPr lang="en-US" dirty="0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6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2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/>
              <a:pPr defTabSz="457200"/>
              <a:t>4/9/2015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4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jkbyram@salud.unm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NIH </a:t>
            </a:r>
            <a:r>
              <a:rPr lang="en-US" dirty="0" err="1" smtClean="0"/>
              <a:t>Biosketch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689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J. Kelly Byram, MS, MBA</a:t>
            </a:r>
          </a:p>
          <a:p>
            <a:r>
              <a:rPr lang="en-US" dirty="0" smtClean="0"/>
              <a:t>Program Planning Officer </a:t>
            </a:r>
          </a:p>
          <a:p>
            <a:r>
              <a:rPr lang="en-US" dirty="0" smtClean="0"/>
              <a:t>UNM HSC</a:t>
            </a:r>
          </a:p>
          <a:p>
            <a:r>
              <a:rPr lang="en-US" dirty="0" smtClean="0"/>
              <a:t>10 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2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10000"/>
            <a:ext cx="9837420" cy="2247900"/>
          </a:xfrm>
        </p:spPr>
        <p:txBody>
          <a:bodyPr numCol="2">
            <a:noAutofit/>
          </a:bodyPr>
          <a:lstStyle/>
          <a:p>
            <a:pPr lvl="5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Products </a:t>
            </a:r>
            <a:r>
              <a:rPr lang="en-US" sz="1800" dirty="0">
                <a:solidFill>
                  <a:schemeClr val="tx1"/>
                </a:solidFill>
              </a:rPr>
              <a:t>now also include: 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Audio or video products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Patents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Data and research materials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Databases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Education aids or curricula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Instruments or equipment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Models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Protocols</a:t>
            </a:r>
          </a:p>
          <a:p>
            <a:pPr lvl="6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</a:rPr>
              <a:t>Software or </a:t>
            </a:r>
            <a:r>
              <a:rPr lang="en-US" sz="1800" dirty="0" err="1">
                <a:solidFill>
                  <a:schemeClr val="tx1"/>
                </a:solidFill>
              </a:rPr>
              <a:t>netware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1854200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Organization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Now organized by contributions to science (C2S)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Products can be included after statement of purpose and each C2S </a:t>
            </a:r>
            <a:r>
              <a:rPr lang="en-US" dirty="0">
                <a:solidFill>
                  <a:prstClr val="black"/>
                </a:solidFill>
              </a:rPr>
              <a:t>narrative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A full list of published work can be included by linking to a publicly available digital database (e.g., </a:t>
            </a:r>
            <a:r>
              <a:rPr lang="en-US" dirty="0" err="1">
                <a:solidFill>
                  <a:prstClr val="black"/>
                </a:solidFill>
              </a:rPr>
              <a:t>SciENcv</a:t>
            </a:r>
            <a:r>
              <a:rPr lang="en-US" dirty="0">
                <a:solidFill>
                  <a:prstClr val="black"/>
                </a:solidFill>
              </a:rPr>
              <a:t>, My </a:t>
            </a:r>
            <a:r>
              <a:rPr lang="en-US" dirty="0" err="1">
                <a:solidFill>
                  <a:prstClr val="black"/>
                </a:solidFill>
              </a:rPr>
              <a:t>Bibliograph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Products</a:t>
            </a:r>
          </a:p>
          <a:p>
            <a:pPr marL="742950" lvl="1" indent="-285750" defTabSz="4572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</a:rPr>
              <a:t>No </a:t>
            </a:r>
            <a:r>
              <a:rPr lang="en-US" dirty="0">
                <a:solidFill>
                  <a:prstClr val="black"/>
                </a:solidFill>
              </a:rPr>
              <a:t>longer limited to peer-reviewed publications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	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2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Changes are documented by NIH in NOT-OD-15-032.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Applications due on or after 25 May 2015 are required to use the new form.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Applications due prior to then may also use the new form.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next </a:t>
            </a:r>
            <a:r>
              <a:rPr lang="en-US" dirty="0" smtClean="0"/>
              <a:t>Brown Bag session reviewing the changes and strategies for the new </a:t>
            </a:r>
            <a:r>
              <a:rPr lang="en-US" dirty="0" err="1" smtClean="0"/>
              <a:t>biosketch</a:t>
            </a:r>
            <a:r>
              <a:rPr lang="en-US" dirty="0" smtClean="0"/>
              <a:t> format will be held on 05 May from 12 – 1 pm.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To register, contact the speaker, Kelly Byram, at </a:t>
            </a:r>
            <a:r>
              <a:rPr lang="en-US" dirty="0" smtClean="0">
                <a:hlinkClick r:id="rId2"/>
              </a:rPr>
              <a:t>jkbyram@salud.unm.edu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7830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179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Wingdings</vt:lpstr>
      <vt:lpstr>Retrospect</vt:lpstr>
      <vt:lpstr>NIH Biosketch </vt:lpstr>
      <vt:lpstr>Overview of Changes</vt:lpstr>
      <vt:lpstr>Details</vt:lpstr>
    </vt:vector>
  </TitlesOfParts>
  <Company>UNM Health Sciences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Biosketch </dc:title>
  <dc:creator>Kelly Byram</dc:creator>
  <cp:lastModifiedBy>Kelly Byram</cp:lastModifiedBy>
  <cp:revision>1</cp:revision>
  <dcterms:created xsi:type="dcterms:W3CDTF">2015-04-09T15:00:57Z</dcterms:created>
  <dcterms:modified xsi:type="dcterms:W3CDTF">2015-04-09T15:16:37Z</dcterms:modified>
</cp:coreProperties>
</file>