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55927BF-F276-4065-890E-7A0437195DAC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592D671-B040-47D8-A287-2DC4122FD13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Putz@salud.unm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Financial </a:t>
            </a:r>
            <a:r>
              <a:rPr lang="en-US" dirty="0" err="1" smtClean="0"/>
              <a:t>Instutions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Laura </a:t>
            </a:r>
            <a:r>
              <a:rPr lang="en-US" dirty="0" err="1" smtClean="0"/>
              <a:t>Putz</a:t>
            </a:r>
            <a:endParaRPr lang="en-US" dirty="0"/>
          </a:p>
          <a:p>
            <a:r>
              <a:rPr lang="en-US" dirty="0" smtClean="0"/>
              <a:t>RAFT Session</a:t>
            </a:r>
          </a:p>
          <a:p>
            <a:r>
              <a:rPr lang="en-US" dirty="0" smtClean="0"/>
              <a:t>February 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UNM is changing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bye Bank of America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r>
              <a:rPr lang="en-US" dirty="0" smtClean="0"/>
              <a:t>Does not impact </a:t>
            </a:r>
            <a:r>
              <a:rPr lang="en-US" dirty="0" err="1" smtClean="0"/>
              <a:t>Pcards</a:t>
            </a:r>
            <a:r>
              <a:rPr lang="en-US" dirty="0" smtClean="0"/>
              <a:t>!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Hello </a:t>
            </a:r>
            <a:r>
              <a:rPr lang="en-US" dirty="0" err="1" smtClean="0"/>
              <a:t>USBank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Account Consultant:</a:t>
            </a:r>
          </a:p>
          <a:p>
            <a:pPr marL="630936" lvl="2" indent="0">
              <a:buNone/>
            </a:pPr>
            <a:r>
              <a:rPr lang="en-US" dirty="0" smtClean="0"/>
              <a:t>Dennis 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8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 Bank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Depository Activity</a:t>
            </a:r>
          </a:p>
          <a:p>
            <a:pPr lvl="1"/>
            <a:r>
              <a:rPr lang="en-US" dirty="0" smtClean="0"/>
              <a:t>New endorsement stamps to be distributed next week</a:t>
            </a:r>
          </a:p>
          <a:p>
            <a:pPr lvl="1"/>
            <a:r>
              <a:rPr lang="en-US" dirty="0" smtClean="0"/>
              <a:t>HSC Contact Person: </a:t>
            </a:r>
          </a:p>
          <a:p>
            <a:pPr marL="630936" lvl="2" indent="0">
              <a:buNone/>
            </a:pPr>
            <a:r>
              <a:rPr lang="en-US" dirty="0" smtClean="0"/>
              <a:t>Laura </a:t>
            </a:r>
            <a:r>
              <a:rPr lang="en-US" dirty="0" err="1" smtClean="0"/>
              <a:t>Putz</a:t>
            </a:r>
            <a:r>
              <a:rPr lang="en-US" dirty="0" smtClean="0"/>
              <a:t> (surprise!)</a:t>
            </a:r>
          </a:p>
          <a:p>
            <a:pPr marL="630936" lvl="2" indent="0">
              <a:buNone/>
            </a:pPr>
            <a:r>
              <a:rPr lang="en-US" dirty="0" smtClean="0">
                <a:hlinkClick r:id="rId2"/>
              </a:rPr>
              <a:t>LPutz@salud.unm.edu</a:t>
            </a:r>
            <a:endParaRPr lang="en-US" dirty="0" smtClean="0"/>
          </a:p>
          <a:p>
            <a:pPr marL="630936" lvl="2" indent="0">
              <a:buNone/>
            </a:pPr>
            <a:r>
              <a:rPr lang="en-US" dirty="0" smtClean="0"/>
              <a:t>272-0160</a:t>
            </a:r>
          </a:p>
          <a:p>
            <a:pPr lvl="1"/>
            <a:r>
              <a:rPr lang="en-US" dirty="0" smtClean="0"/>
              <a:t>Updated ACH data being communicated by HSC Financial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 Bank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Payroll Activity</a:t>
            </a:r>
          </a:p>
          <a:p>
            <a:pPr lvl="1"/>
            <a:r>
              <a:rPr lang="en-US" dirty="0"/>
              <a:t>Testing in process </a:t>
            </a:r>
          </a:p>
          <a:p>
            <a:pPr lvl="1"/>
            <a:r>
              <a:rPr lang="en-US" dirty="0"/>
              <a:t>No impact to departments</a:t>
            </a:r>
          </a:p>
          <a:p>
            <a:pPr lvl="1"/>
            <a:r>
              <a:rPr lang="en-US" dirty="0" smtClean="0"/>
              <a:t>Target:  beginning of March</a:t>
            </a:r>
          </a:p>
          <a:p>
            <a:r>
              <a:rPr lang="en-US" dirty="0"/>
              <a:t>Accounts Payable Activity</a:t>
            </a:r>
          </a:p>
          <a:p>
            <a:pPr lvl="1"/>
            <a:r>
              <a:rPr lang="en-US" dirty="0"/>
              <a:t>Testing in process </a:t>
            </a:r>
          </a:p>
          <a:p>
            <a:pPr lvl="1"/>
            <a:r>
              <a:rPr lang="en-US" dirty="0"/>
              <a:t>No impact to departments</a:t>
            </a:r>
          </a:p>
          <a:p>
            <a:pPr lvl="1"/>
            <a:r>
              <a:rPr lang="en-US" dirty="0"/>
              <a:t>Target:  end of </a:t>
            </a:r>
            <a:r>
              <a:rPr lang="en-US" dirty="0" smtClean="0"/>
              <a:t>March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2200" b="1" dirty="0" smtClean="0"/>
              <a:t>Now is a good time to review your account information!</a:t>
            </a:r>
            <a:endParaRPr lang="en-US" sz="2200" b="1" dirty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8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2731008"/>
          </a:xfrm>
        </p:spPr>
        <p:txBody>
          <a:bodyPr/>
          <a:lstStyle/>
          <a:p>
            <a:pPr algn="ctr"/>
            <a:r>
              <a:rPr lang="en-US" dirty="0" smtClean="0"/>
              <a:t>US Bank Representatives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657601"/>
            <a:ext cx="7772400" cy="1676400"/>
          </a:xfrm>
        </p:spPr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Questions???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69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113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Changing Financial Instutions</vt:lpstr>
      <vt:lpstr>UNM is changing banks</vt:lpstr>
      <vt:lpstr>US Bank Implementation</vt:lpstr>
      <vt:lpstr>US Bank Implementation</vt:lpstr>
      <vt:lpstr>US Bank Representatives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Financial Instutions</dc:title>
  <dc:creator>Laura Putz</dc:creator>
  <cp:lastModifiedBy>Laura Putz</cp:lastModifiedBy>
  <cp:revision>7</cp:revision>
  <dcterms:created xsi:type="dcterms:W3CDTF">2015-02-06T15:31:25Z</dcterms:created>
  <dcterms:modified xsi:type="dcterms:W3CDTF">2015-02-06T16:40:47Z</dcterms:modified>
</cp:coreProperties>
</file>