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62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43547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0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87324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80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67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19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14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6800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136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1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2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605E5CF-53C5-4FE4-BAD9-1763D5B4432A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5B6C3F8-1D0C-4032-9187-3E7D6C8635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653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Onboarding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ENMRSH Inc. </a:t>
            </a:r>
          </a:p>
        </p:txBody>
      </p:sp>
    </p:spTree>
    <p:extLst>
      <p:ext uri="{BB962C8B-B14F-4D97-AF65-F5344CB8AC3E}">
        <p14:creationId xmlns:p14="http://schemas.microsoft.com/office/powerpoint/2010/main" val="306554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394" y="603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863" y="948901"/>
            <a:ext cx="5082243" cy="5874588"/>
          </a:xfrm>
        </p:spPr>
        <p:txBody>
          <a:bodyPr numCol="1">
            <a:noAutofit/>
          </a:bodyPr>
          <a:lstStyle/>
          <a:p>
            <a:r>
              <a:rPr lang="en-US" sz="1400" dirty="0"/>
              <a:t>Staff completes orientation with HR, and an email is sent to QAM and DECP informing staff will be available to meet with QAM after orientation. </a:t>
            </a:r>
          </a:p>
          <a:p>
            <a:r>
              <a:rPr lang="en-US" sz="1400" dirty="0"/>
              <a:t>QAM sends email/ phone call confirmation to technology confirming HR sent new hire email in order to set up phone, door code, and email. </a:t>
            </a:r>
          </a:p>
          <a:p>
            <a:r>
              <a:rPr lang="en-US" sz="1400" dirty="0"/>
              <a:t>Admin Supervisor adds new staff to FIT database.</a:t>
            </a:r>
          </a:p>
          <a:p>
            <a:r>
              <a:rPr lang="en-US" sz="1400" dirty="0"/>
              <a:t>Technology sets up FIT Kids login for new staff.</a:t>
            </a:r>
          </a:p>
          <a:p>
            <a:r>
              <a:rPr lang="en-US" sz="1400" dirty="0"/>
              <a:t>After orientation, staff meet with QAM for Early Childhood Orientation in which the following are conducted:</a:t>
            </a:r>
          </a:p>
          <a:p>
            <a:pPr lvl="1"/>
            <a:r>
              <a:rPr lang="en-US" sz="1400" dirty="0"/>
              <a:t>Reviewing training plan and schedule</a:t>
            </a:r>
          </a:p>
          <a:p>
            <a:pPr lvl="2"/>
            <a:r>
              <a:rPr lang="en-US" sz="1400" dirty="0"/>
              <a:t>They receive their planner, training binder, desk supplies, and contact information for QAM</a:t>
            </a:r>
          </a:p>
          <a:p>
            <a:pPr lvl="1"/>
            <a:r>
              <a:rPr lang="en-US" sz="1400" dirty="0"/>
              <a:t>Tour of the building</a:t>
            </a:r>
          </a:p>
          <a:p>
            <a:pPr lvl="1"/>
            <a:r>
              <a:rPr lang="en-US" sz="1400" dirty="0"/>
              <a:t>Introductions to co-workers</a:t>
            </a:r>
          </a:p>
          <a:p>
            <a:pPr lvl="1"/>
            <a:r>
              <a:rPr lang="en-US" sz="1400" dirty="0"/>
              <a:t>Collection of transcripts (official copy)	</a:t>
            </a:r>
          </a:p>
          <a:p>
            <a:pPr lvl="1"/>
            <a:r>
              <a:rPr lang="en-US" sz="1400" dirty="0"/>
              <a:t>Application for DS License</a:t>
            </a:r>
          </a:p>
          <a:p>
            <a:pPr lvl="1"/>
            <a:r>
              <a:rPr lang="en-US" sz="1400" dirty="0"/>
              <a:t>Assignment of desk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35772" y="523336"/>
            <a:ext cx="4738777" cy="5874588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During training QAM is the immediate supervisor until they are from released from training to their assigned supervisor. They will complete the following:</a:t>
            </a:r>
          </a:p>
          <a:p>
            <a:pPr lvl="1"/>
            <a:r>
              <a:rPr lang="en-US" sz="1400" dirty="0"/>
              <a:t>4-6 weeks of training and shadowing with QAM</a:t>
            </a:r>
          </a:p>
          <a:p>
            <a:pPr lvl="2"/>
            <a:r>
              <a:rPr lang="en-US" sz="1400" dirty="0"/>
              <a:t>If additional support is needed, staff may remain in training for additional time</a:t>
            </a:r>
          </a:p>
          <a:p>
            <a:pPr lvl="1"/>
            <a:r>
              <a:rPr lang="en-US" sz="1400" dirty="0"/>
              <a:t>Shadowing assigned peer</a:t>
            </a:r>
          </a:p>
          <a:p>
            <a:pPr lvl="1"/>
            <a:r>
              <a:rPr lang="en-US" sz="1400" dirty="0"/>
              <a:t>Childcare Observations</a:t>
            </a:r>
          </a:p>
          <a:p>
            <a:pPr lvl="1"/>
            <a:r>
              <a:rPr lang="en-US" sz="1400" dirty="0"/>
              <a:t>Complete online trainings</a:t>
            </a:r>
          </a:p>
          <a:p>
            <a:pPr lvl="1"/>
            <a:r>
              <a:rPr lang="en-US" sz="1400" dirty="0"/>
              <a:t>Review Video examples</a:t>
            </a:r>
          </a:p>
          <a:p>
            <a:r>
              <a:rPr lang="en-US" sz="1400" dirty="0"/>
              <a:t>Supervisor is identified and transition process is begun</a:t>
            </a:r>
          </a:p>
          <a:p>
            <a:pPr lvl="1"/>
            <a:r>
              <a:rPr lang="en-US" sz="1400" dirty="0"/>
              <a:t>Supervisor and QAM meet to discuss completed training and need of continued training</a:t>
            </a:r>
          </a:p>
          <a:p>
            <a:r>
              <a:rPr lang="en-US" sz="1400" dirty="0"/>
              <a:t>Released from training permanently to their supervisor</a:t>
            </a:r>
          </a:p>
        </p:txBody>
      </p:sp>
    </p:spTree>
    <p:extLst>
      <p:ext uri="{BB962C8B-B14F-4D97-AF65-F5344CB8AC3E}">
        <p14:creationId xmlns:p14="http://schemas.microsoft.com/office/powerpoint/2010/main" val="206483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Plan Tracking</a:t>
            </a:r>
          </a:p>
          <a:p>
            <a:r>
              <a:rPr lang="en-US" dirty="0"/>
              <a:t>Training Binder and EI Practices Binder</a:t>
            </a:r>
          </a:p>
          <a:p>
            <a:r>
              <a:rPr lang="en-US" dirty="0"/>
              <a:t>Childcare Observations Form</a:t>
            </a:r>
          </a:p>
          <a:p>
            <a:r>
              <a:rPr lang="en-US" dirty="0"/>
              <a:t>Peer Shadowing Observation Form</a:t>
            </a:r>
          </a:p>
          <a:p>
            <a:r>
              <a:rPr lang="en-US" dirty="0"/>
              <a:t>Observation of Home Visit Form (SSOOPPRR)</a:t>
            </a:r>
          </a:p>
          <a:p>
            <a:r>
              <a:rPr lang="en-US" dirty="0"/>
              <a:t>Online trainings</a:t>
            </a:r>
          </a:p>
          <a:p>
            <a:r>
              <a:rPr lang="en-US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19426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282" y="-19566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Training Plan Tracking: </a:t>
            </a:r>
            <a:br>
              <a:rPr lang="en-US" dirty="0"/>
            </a:br>
            <a:r>
              <a:rPr lang="en-US" dirty="0"/>
              <a:t>Training With QAM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986" t="21381" r="18648" b="7748"/>
          <a:stretch/>
        </p:blipFill>
        <p:spPr>
          <a:xfrm>
            <a:off x="1863844" y="1227437"/>
            <a:ext cx="8570075" cy="54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9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362" y="208006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Training Plan Tracking:</a:t>
            </a:r>
            <a:br>
              <a:rPr lang="en-US" dirty="0"/>
            </a:br>
            <a:r>
              <a:rPr lang="en-US" dirty="0"/>
              <a:t>Peer Shadowing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053" t="21381" r="18581" b="7988"/>
          <a:stretch/>
        </p:blipFill>
        <p:spPr>
          <a:xfrm>
            <a:off x="2087318" y="1663991"/>
            <a:ext cx="8153287" cy="519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7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065" y="265670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Training Plan Tracking:</a:t>
            </a:r>
            <a:br>
              <a:rPr lang="en-US" dirty="0"/>
            </a:br>
            <a:r>
              <a:rPr lang="en-US" dirty="0"/>
              <a:t>Online Training and Videos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203" t="29670" r="34257" b="6666"/>
          <a:stretch/>
        </p:blipFill>
        <p:spPr>
          <a:xfrm>
            <a:off x="3904735" y="1580753"/>
            <a:ext cx="4440195" cy="52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9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76842"/>
            <a:ext cx="9601200" cy="1485900"/>
          </a:xfrm>
        </p:spPr>
        <p:txBody>
          <a:bodyPr/>
          <a:lstStyle/>
          <a:p>
            <a:r>
              <a:rPr lang="en-US" dirty="0"/>
              <a:t>Training Binder and EI Practices Binder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32752" y="4562655"/>
            <a:ext cx="2295345" cy="229534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2101" y="158726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41199" y="941734"/>
            <a:ext cx="5520906" cy="480131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Service logs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45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PWNs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IFSP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AIMS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MCHAT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Annuals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Subsequent Enrollments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Close/Discharge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Case Record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Transfers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Search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Timelines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288101" y="1865063"/>
            <a:ext cx="26885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Training binder includes explanations of processes with examples and policies and procedures for: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0064" y="5085153"/>
            <a:ext cx="782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EI Practices binder includes materials for the Foundations of Relationship Based Early Intervention, Family Guided Routines Based Intervention, SSOOPPRR indicators, TTA, and Key Principles. </a:t>
            </a:r>
          </a:p>
        </p:txBody>
      </p:sp>
    </p:spTree>
    <p:extLst>
      <p:ext uri="{BB962C8B-B14F-4D97-AF65-F5344CB8AC3E}">
        <p14:creationId xmlns:p14="http://schemas.microsoft.com/office/powerpoint/2010/main" val="15784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270" y="265670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Childcare Observations 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258" t="21261" r="18580" b="9430"/>
          <a:stretch/>
        </p:blipFill>
        <p:spPr>
          <a:xfrm>
            <a:off x="1968843" y="1008620"/>
            <a:ext cx="9143999" cy="573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5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113" y="273908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Peer Shadowing Observation 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257" t="21021" r="18851" b="8349"/>
          <a:stretch/>
        </p:blipFill>
        <p:spPr>
          <a:xfrm>
            <a:off x="2067474" y="1210962"/>
            <a:ext cx="8328678" cy="534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2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124" y="339811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Observation of Home Visit Form (SSOOPPRR)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8986" t="20780" r="18446" b="8709"/>
          <a:stretch/>
        </p:blipFill>
        <p:spPr>
          <a:xfrm>
            <a:off x="2150075" y="1927654"/>
            <a:ext cx="7628238" cy="483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Online Trainings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1"/>
            <a:ext cx="11071654" cy="4736756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en-US" b="1" u="sng" dirty="0"/>
              <a:t>MOODLE</a:t>
            </a:r>
          </a:p>
          <a:p>
            <a:pPr lvl="1" fontAlgn="base"/>
            <a:r>
              <a:rPr lang="en-US" dirty="0"/>
              <a:t>FIT C Orientation </a:t>
            </a:r>
          </a:p>
          <a:p>
            <a:pPr lvl="1" fontAlgn="base"/>
            <a:r>
              <a:rPr lang="en-US" dirty="0"/>
              <a:t>Foundations of Relationship Based Early Intervention (</a:t>
            </a:r>
            <a:r>
              <a:rPr lang="en-US" b="1" dirty="0"/>
              <a:t>complete workbook and coaching)</a:t>
            </a:r>
            <a:r>
              <a:rPr lang="en-US" dirty="0"/>
              <a:t> </a:t>
            </a:r>
          </a:p>
          <a:p>
            <a:pPr lvl="1" fontAlgn="base"/>
            <a:r>
              <a:rPr lang="en-US" dirty="0"/>
              <a:t>Child Development: Discovery, Unfoldment, and Variations </a:t>
            </a:r>
          </a:p>
          <a:p>
            <a:pPr lvl="1" fontAlgn="base"/>
            <a:r>
              <a:rPr lang="en-US" dirty="0"/>
              <a:t>HVT - Foundations of Relationship-Based Home Visiting </a:t>
            </a:r>
          </a:p>
          <a:p>
            <a:pPr lvl="1" fontAlgn="base"/>
            <a:r>
              <a:rPr lang="en-US" dirty="0"/>
              <a:t>IFSP Module 1 </a:t>
            </a:r>
          </a:p>
          <a:p>
            <a:pPr lvl="1" fontAlgn="base"/>
            <a:r>
              <a:rPr lang="en-US" dirty="0"/>
              <a:t>IFSP Module 2 </a:t>
            </a:r>
          </a:p>
          <a:p>
            <a:pPr lvl="1" fontAlgn="base"/>
            <a:r>
              <a:rPr lang="en-US" dirty="0"/>
              <a:t>IFSP Module 3 </a:t>
            </a:r>
          </a:p>
          <a:p>
            <a:pPr lvl="1" fontAlgn="base"/>
            <a:r>
              <a:rPr lang="en-US" dirty="0"/>
              <a:t>The Developmental Evaluation: Evaluation as Intervention </a:t>
            </a:r>
          </a:p>
          <a:p>
            <a:pPr lvl="1" fontAlgn="base"/>
            <a:r>
              <a:rPr lang="en-US" dirty="0"/>
              <a:t>Early Childhood outcomes System </a:t>
            </a:r>
          </a:p>
          <a:p>
            <a:pPr lvl="1" fontAlgn="base"/>
            <a:r>
              <a:rPr lang="en-US" dirty="0"/>
              <a:t>HVT - Child Development, Birth to Three: A Family Story </a:t>
            </a:r>
          </a:p>
          <a:p>
            <a:pPr lvl="1" fontAlgn="base"/>
            <a:r>
              <a:rPr lang="en-US" dirty="0"/>
              <a:t>IDA Online Training will be completed once new staff have observed an IDA </a:t>
            </a:r>
          </a:p>
          <a:p>
            <a:pPr lvl="1" fontAlgn="base"/>
            <a:r>
              <a:rPr lang="en-US" dirty="0"/>
              <a:t>Service Coordination PT 1 and 2</a:t>
            </a:r>
          </a:p>
          <a:p>
            <a:pPr lvl="1" fontAlgn="base"/>
            <a:r>
              <a:rPr lang="en-US" dirty="0"/>
              <a:t>Introduction to Autism Spectrum Disorders</a:t>
            </a:r>
          </a:p>
          <a:p>
            <a:r>
              <a:rPr lang="en-US" b="1" u="sng" dirty="0"/>
              <a:t>Child Abuse, Neglect, and Exploitation Training:</a:t>
            </a:r>
            <a:r>
              <a:rPr lang="en-US" dirty="0"/>
              <a:t>  through NMSU</a:t>
            </a:r>
          </a:p>
          <a:p>
            <a:r>
              <a:rPr lang="en-US" b="1" u="sng" dirty="0"/>
              <a:t>MCHAT Webinar</a:t>
            </a:r>
            <a:r>
              <a:rPr lang="en-US" dirty="0"/>
              <a:t> through CDD </a:t>
            </a:r>
          </a:p>
          <a:p>
            <a:r>
              <a:rPr lang="en-US" b="1" u="sng" dirty="0"/>
              <a:t>Hearing Training Sessions 1-4</a:t>
            </a:r>
            <a:r>
              <a:rPr lang="en-US" b="1" dirty="0"/>
              <a:t>  </a:t>
            </a:r>
            <a:r>
              <a:rPr lang="en-US" dirty="0"/>
              <a:t>through Infant Hearing</a:t>
            </a:r>
          </a:p>
        </p:txBody>
      </p:sp>
    </p:spTree>
    <p:extLst>
      <p:ext uri="{BB962C8B-B14F-4D97-AF65-F5344CB8AC3E}">
        <p14:creationId xmlns:p14="http://schemas.microsoft.com/office/powerpoint/2010/main" val="375649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Videos (online and agency exemplars)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FIT Library</a:t>
            </a:r>
          </a:p>
          <a:p>
            <a:r>
              <a:rPr lang="en-US" dirty="0"/>
              <a:t>ECTAC Center videos </a:t>
            </a:r>
          </a:p>
          <a:p>
            <a:r>
              <a:rPr lang="en-US" dirty="0"/>
              <a:t>University of Florida FGRBI videos</a:t>
            </a:r>
          </a:p>
          <a:p>
            <a:r>
              <a:rPr lang="en-US" dirty="0"/>
              <a:t>RBI videos</a:t>
            </a:r>
          </a:p>
          <a:p>
            <a:r>
              <a:rPr lang="en-US" dirty="0"/>
              <a:t>MCHAT webinars</a:t>
            </a:r>
          </a:p>
          <a:p>
            <a:r>
              <a:rPr lang="en-US" dirty="0"/>
              <a:t>Hearing webinars</a:t>
            </a:r>
          </a:p>
          <a:p>
            <a:r>
              <a:rPr lang="en-US" dirty="0"/>
              <a:t>Childcare interventions</a:t>
            </a:r>
          </a:p>
          <a:p>
            <a:r>
              <a:rPr lang="en-US" dirty="0"/>
              <a:t>Telehealth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3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8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274</TotalTime>
  <Words>495</Words>
  <Application>Microsoft Office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Franklin Gothic Book</vt:lpstr>
      <vt:lpstr>Crop</vt:lpstr>
      <vt:lpstr>Onboarding</vt:lpstr>
      <vt:lpstr>Process</vt:lpstr>
      <vt:lpstr>Tools</vt:lpstr>
      <vt:lpstr>Training Plan Tracking:  Training With QAM</vt:lpstr>
      <vt:lpstr>Training Plan Tracking: Peer Shadowing</vt:lpstr>
      <vt:lpstr>Training Plan Tracking: Online Training and Videos</vt:lpstr>
      <vt:lpstr>Training Binder and EI Practices Binder</vt:lpstr>
      <vt:lpstr>Childcare Observations Form</vt:lpstr>
      <vt:lpstr>Peer Shadowing Observation Form</vt:lpstr>
      <vt:lpstr>Observation of Home Visit Form (SSOOPPRR)</vt:lpstr>
      <vt:lpstr>Online Trainings</vt:lpstr>
      <vt:lpstr>Videos (online and agency exemplars)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</dc:title>
  <dc:creator>Jessi Stockwell</dc:creator>
  <cp:lastModifiedBy>Lisa Rohleder</cp:lastModifiedBy>
  <cp:revision>11</cp:revision>
  <dcterms:created xsi:type="dcterms:W3CDTF">2020-06-09T14:32:17Z</dcterms:created>
  <dcterms:modified xsi:type="dcterms:W3CDTF">2020-06-15T21:22:22Z</dcterms:modified>
</cp:coreProperties>
</file>