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4"/>
  </p:sldMasterIdLst>
  <p:notesMasterIdLst>
    <p:notesMasterId r:id="rId25"/>
  </p:notesMasterIdLst>
  <p:handoutMasterIdLst>
    <p:handoutMasterId r:id="rId26"/>
  </p:handoutMasterIdLst>
  <p:sldIdLst>
    <p:sldId id="657" r:id="rId5"/>
    <p:sldId id="658" r:id="rId6"/>
    <p:sldId id="670" r:id="rId7"/>
    <p:sldId id="679" r:id="rId8"/>
    <p:sldId id="680" r:id="rId9"/>
    <p:sldId id="659" r:id="rId10"/>
    <p:sldId id="689" r:id="rId11"/>
    <p:sldId id="686" r:id="rId12"/>
    <p:sldId id="672" r:id="rId13"/>
    <p:sldId id="673" r:id="rId14"/>
    <p:sldId id="674" r:id="rId15"/>
    <p:sldId id="682" r:id="rId16"/>
    <p:sldId id="688" r:id="rId17"/>
    <p:sldId id="683" r:id="rId18"/>
    <p:sldId id="681" r:id="rId19"/>
    <p:sldId id="691" r:id="rId20"/>
    <p:sldId id="675" r:id="rId21"/>
    <p:sldId id="676" r:id="rId22"/>
    <p:sldId id="685" r:id="rId23"/>
    <p:sldId id="678" r:id="rId24"/>
  </p:sldIdLst>
  <p:sldSz cx="12192000" cy="6858000"/>
  <p:notesSz cx="7010400" cy="9296400"/>
  <p:custDataLst>
    <p:tags r:id="rId27"/>
  </p:custDataLst>
  <p:defaultTextStyle>
    <a:defPPr>
      <a:defRPr lang="en-US"/>
    </a:defPPr>
    <a:lvl1pPr marL="0" algn="l" defTabSz="903159" rtl="0" eaLnBrk="1" latinLnBrk="0" hangingPunct="1">
      <a:defRPr sz="1800" kern="1200">
        <a:solidFill>
          <a:schemeClr val="tx1"/>
        </a:solidFill>
        <a:latin typeface="+mn-lt"/>
        <a:ea typeface="+mn-ea"/>
        <a:cs typeface="+mn-cs"/>
      </a:defRPr>
    </a:lvl1pPr>
    <a:lvl2pPr marL="451582" algn="l" defTabSz="903159" rtl="0" eaLnBrk="1" latinLnBrk="0" hangingPunct="1">
      <a:defRPr sz="1800" kern="1200">
        <a:solidFill>
          <a:schemeClr val="tx1"/>
        </a:solidFill>
        <a:latin typeface="+mn-lt"/>
        <a:ea typeface="+mn-ea"/>
        <a:cs typeface="+mn-cs"/>
      </a:defRPr>
    </a:lvl2pPr>
    <a:lvl3pPr marL="903159" algn="l" defTabSz="903159" rtl="0" eaLnBrk="1" latinLnBrk="0" hangingPunct="1">
      <a:defRPr sz="1800" kern="1200">
        <a:solidFill>
          <a:schemeClr val="tx1"/>
        </a:solidFill>
        <a:latin typeface="+mn-lt"/>
        <a:ea typeface="+mn-ea"/>
        <a:cs typeface="+mn-cs"/>
      </a:defRPr>
    </a:lvl3pPr>
    <a:lvl4pPr marL="1354711" algn="l" defTabSz="903159" rtl="0" eaLnBrk="1" latinLnBrk="0" hangingPunct="1">
      <a:defRPr sz="1800" kern="1200">
        <a:solidFill>
          <a:schemeClr val="tx1"/>
        </a:solidFill>
        <a:latin typeface="+mn-lt"/>
        <a:ea typeface="+mn-ea"/>
        <a:cs typeface="+mn-cs"/>
      </a:defRPr>
    </a:lvl4pPr>
    <a:lvl5pPr marL="1806277" algn="l" defTabSz="903159" rtl="0" eaLnBrk="1" latinLnBrk="0" hangingPunct="1">
      <a:defRPr sz="1800" kern="1200">
        <a:solidFill>
          <a:schemeClr val="tx1"/>
        </a:solidFill>
        <a:latin typeface="+mn-lt"/>
        <a:ea typeface="+mn-ea"/>
        <a:cs typeface="+mn-cs"/>
      </a:defRPr>
    </a:lvl5pPr>
    <a:lvl6pPr marL="2257842" algn="l" defTabSz="903159" rtl="0" eaLnBrk="1" latinLnBrk="0" hangingPunct="1">
      <a:defRPr sz="1800" kern="1200">
        <a:solidFill>
          <a:schemeClr val="tx1"/>
        </a:solidFill>
        <a:latin typeface="+mn-lt"/>
        <a:ea typeface="+mn-ea"/>
        <a:cs typeface="+mn-cs"/>
      </a:defRPr>
    </a:lvl6pPr>
    <a:lvl7pPr marL="2709407" algn="l" defTabSz="903159" rtl="0" eaLnBrk="1" latinLnBrk="0" hangingPunct="1">
      <a:defRPr sz="1800" kern="1200">
        <a:solidFill>
          <a:schemeClr val="tx1"/>
        </a:solidFill>
        <a:latin typeface="+mn-lt"/>
        <a:ea typeface="+mn-ea"/>
        <a:cs typeface="+mn-cs"/>
      </a:defRPr>
    </a:lvl7pPr>
    <a:lvl8pPr marL="3160977" algn="l" defTabSz="903159" rtl="0" eaLnBrk="1" latinLnBrk="0" hangingPunct="1">
      <a:defRPr sz="1800" kern="1200">
        <a:solidFill>
          <a:schemeClr val="tx1"/>
        </a:solidFill>
        <a:latin typeface="+mn-lt"/>
        <a:ea typeface="+mn-ea"/>
        <a:cs typeface="+mn-cs"/>
      </a:defRPr>
    </a:lvl8pPr>
    <a:lvl9pPr marL="3612545" algn="l" defTabSz="90315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AFD64-B736-FA4B-A215-FA14A87DACBD}">
          <p14:sldIdLst>
            <p14:sldId id="657"/>
            <p14:sldId id="658"/>
            <p14:sldId id="670"/>
            <p14:sldId id="679"/>
            <p14:sldId id="680"/>
            <p14:sldId id="659"/>
            <p14:sldId id="689"/>
            <p14:sldId id="686"/>
            <p14:sldId id="672"/>
            <p14:sldId id="673"/>
            <p14:sldId id="674"/>
            <p14:sldId id="682"/>
            <p14:sldId id="688"/>
            <p14:sldId id="683"/>
            <p14:sldId id="681"/>
            <p14:sldId id="691"/>
            <p14:sldId id="675"/>
            <p14:sldId id="676"/>
            <p14:sldId id="685"/>
            <p14:sldId id="678"/>
          </p14:sldIdLst>
        </p14:section>
        <p14:section name="Asset Slide" id="{CD6B8FB5-BBD7-BF4A-8468-C67E23275B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ione Osmers" initials="HO" lastIdx="1" clrIdx="0">
    <p:extLst>
      <p:ext uri="{19B8F6BF-5375-455C-9EA6-DF929625EA0E}">
        <p15:presenceInfo xmlns:p15="http://schemas.microsoft.com/office/powerpoint/2012/main" userId="S::hermione@stinsondesign.com::58590dc8-7723-4708-b2c4-5c46b0b1c2d8" providerId="AD"/>
      </p:ext>
    </p:extLst>
  </p:cmAuthor>
  <p:cmAuthor id="2" name="Hermione Osmers" initials="HO [2]" lastIdx="2" clrIdx="1">
    <p:extLst>
      <p:ext uri="{19B8F6BF-5375-455C-9EA6-DF929625EA0E}">
        <p15:presenceInfo xmlns:p15="http://schemas.microsoft.com/office/powerpoint/2012/main" userId="S::hermione@stinson.co::58590dc8-7723-4708-b2c4-5c46b0b1c2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a:srgbClr val="A7192F"/>
    <a:srgbClr val="E3E3E3"/>
    <a:srgbClr val="363434"/>
    <a:srgbClr val="353634"/>
    <a:srgbClr val="9CCECE"/>
    <a:srgbClr val="CFE2E5"/>
    <a:srgbClr val="000000"/>
    <a:srgbClr val="FFFFFF"/>
    <a:srgbClr val="D7D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3A6DA28-BB08-4E28-94E8-AB53A02DD50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3A6DA28-BB08-4E28-94E8-AB53A02DD50B}" styleName="PHS Custom Style">
    <a:wholeTbl>
      <a:tcTxStyle>
        <a:fontRef idx="minor"/>
        <a:schemeClr val="dk1">
          <a:tint val="95000"/>
        </a:schemeClr>
      </a:tcTxStyle>
      <a:tcStyle>
        <a:tcBdr>
          <a:left>
            <a:ln w="12700" cmpd="sng">
              <a:solidFill>
                <a:schemeClr val="dk1">
                  <a:tint val="65000"/>
                  <a:alpha val="50000"/>
                </a:schemeClr>
              </a:solidFill>
            </a:ln>
          </a:left>
          <a:right>
            <a:ln w="12700" cmpd="sng">
              <a:solidFill>
                <a:schemeClr val="dk1">
                  <a:tint val="65000"/>
                  <a:alpha val="50000"/>
                </a:schemeClr>
              </a:solidFill>
            </a:ln>
          </a:right>
          <a:top>
            <a:ln w="12700" cmpd="sng">
              <a:solidFill>
                <a:schemeClr val="dk1">
                  <a:tint val="65000"/>
                  <a:alpha val="50000"/>
                </a:schemeClr>
              </a:solidFill>
            </a:ln>
          </a:top>
          <a:bottom>
            <a:ln w="12700" cmpd="sng">
              <a:solidFill>
                <a:schemeClr val="dk1">
                  <a:tint val="65000"/>
                  <a:alpha val="50000"/>
                </a:schemeClr>
              </a:solidFill>
            </a:ln>
          </a:bottom>
          <a:insideH>
            <a:ln w="12700" cmpd="sng">
              <a:solidFill>
                <a:schemeClr val="dk1">
                  <a:tint val="65000"/>
                  <a:alpha val="50000"/>
                </a:schemeClr>
              </a:solidFill>
            </a:ln>
          </a:insideH>
          <a:insideV>
            <a:ln w="12700" cmpd="sng">
              <a:solidFill>
                <a:schemeClr val="dk1">
                  <a:tint val="65000"/>
                  <a:alpha val="50000"/>
                </a:schemeClr>
              </a:solidFill>
            </a:ln>
          </a:insideV>
        </a:tcBdr>
        <a:fill>
          <a:solidFill>
            <a:schemeClr val="dk1">
              <a:tint val="20000"/>
            </a:schemeClr>
          </a:solidFill>
        </a:fill>
      </a:tcStyle>
    </a:wholeTbl>
    <a:band1H>
      <a:tcStyle>
        <a:tcBdr/>
      </a:tcStyle>
    </a:band1H>
    <a:band2H>
      <a:tcStyle>
        <a:tcBdr/>
      </a:tcStyle>
    </a:band2H>
    <a:band1V>
      <a:tcStyle>
        <a:tcBdr/>
      </a:tcStyle>
    </a:band1V>
    <a:band2V>
      <a:tcStyle>
        <a:tcBdr/>
      </a:tcStyle>
    </a:band2V>
    <a:lastCol>
      <a:tcStyle>
        <a:tcBdr/>
      </a:tcStyle>
    </a:lastCol>
    <a:firstCol>
      <a:tcTxStyle b="on">
        <a:fontRef idx="minor"/>
        <a:schemeClr val="lt1"/>
      </a:tcTxStyle>
      <a:tcStyle>
        <a:tcBdr/>
        <a:fill>
          <a:solidFill>
            <a:schemeClr val="dk1"/>
          </a:solidFill>
        </a:fill>
      </a:tcStyle>
    </a:firstCol>
    <a:lastRow>
      <a:tcTxStyle b="on">
        <a:fontRef idx="minor"/>
        <a:schemeClr val="lt1"/>
      </a:tcTxStyle>
      <a:tcStyle>
        <a:tcBdr>
          <a:top>
            <a:ln w="12700" cmpd="sng">
              <a:solidFill>
                <a:schemeClr val="dk1">
                  <a:tint val="65000"/>
                  <a:alpha val="50000"/>
                </a:schemeClr>
              </a:solidFill>
            </a:ln>
          </a:top>
        </a:tcBdr>
        <a:fill>
          <a:solidFill>
            <a:schemeClr val="dk1"/>
          </a:solidFill>
        </a:fill>
      </a:tcStyle>
    </a:lastRow>
    <a:firstRow>
      <a:tcTxStyle b="on">
        <a:fontRef idx="minor"/>
        <a:schemeClr val="dk1"/>
      </a:tcTxStyle>
      <a:tcStyle>
        <a:tcBdr>
          <a:left>
            <a:ln w="0" cmpd="sng">
              <a:solidFill>
                <a:schemeClr val="dk1">
                  <a:tint val="65000"/>
                  <a:alpha val="50000"/>
                </a:schemeClr>
              </a:solidFill>
            </a:ln>
          </a:left>
          <a:right>
            <a:ln w="0" cmpd="sng">
              <a:solidFill>
                <a:schemeClr val="dk1">
                  <a:tint val="65000"/>
                  <a:alpha val="50000"/>
                </a:schemeClr>
              </a:solidFill>
            </a:ln>
          </a:right>
          <a:top>
            <a:ln w="0" cmpd="sng">
              <a:solidFill>
                <a:schemeClr val="dk1">
                  <a:tint val="65000"/>
                  <a:alpha val="50000"/>
                </a:schemeClr>
              </a:solidFill>
            </a:ln>
          </a:top>
          <a:insideV>
            <a:ln w="0" cmpd="sng">
              <a:solidFill>
                <a:schemeClr val="dk1">
                  <a:tint val="65000"/>
                  <a:alpha val="50000"/>
                </a:schemeClr>
              </a:solidFill>
            </a:ln>
          </a:insideV>
        </a:tcBdr>
        <a:fill>
          <a:solidFill>
            <a:schemeClr val="l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6"/>
    <p:restoredTop sz="90376"/>
  </p:normalViewPr>
  <p:slideViewPr>
    <p:cSldViewPr snapToGrid="0">
      <p:cViewPr varScale="1">
        <p:scale>
          <a:sx n="84" d="100"/>
          <a:sy n="84" d="100"/>
        </p:scale>
        <p:origin x="208" y="50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riannabustretsky/Desktop/Research%20Project/NTX_Researc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riannabustretsky/Desktop/Research%20Project/NTX_Rese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riannabustretsky/Desktop/Research%20Project/NTX_Researc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sz="2400" b="1" dirty="0"/>
              <a:t>IM NTX (N = 137)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rgbClr val="9411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'Referral - IM NTX'!$C$141:$I$141</c:f>
              <c:numCache>
                <c:formatCode>General</c:formatCode>
                <c:ptCount val="7"/>
                <c:pt idx="0">
                  <c:v>24</c:v>
                </c:pt>
                <c:pt idx="1">
                  <c:v>3</c:v>
                </c:pt>
                <c:pt idx="2">
                  <c:v>72</c:v>
                </c:pt>
                <c:pt idx="3">
                  <c:v>122</c:v>
                </c:pt>
                <c:pt idx="4">
                  <c:v>0</c:v>
                </c:pt>
                <c:pt idx="5">
                  <c:v>4</c:v>
                </c:pt>
                <c:pt idx="6">
                  <c:v>3</c:v>
                </c:pt>
              </c:numCache>
            </c:numRef>
          </c:val>
          <c:extLst>
            <c:ext xmlns:c16="http://schemas.microsoft.com/office/drawing/2014/chart" uri="{C3380CC4-5D6E-409C-BE32-E72D297353CC}">
              <c16:uniqueId val="{00000000-E374-8F49-BEB4-3503C96BEFF1}"/>
            </c:ext>
          </c:extLst>
        </c:ser>
        <c:dLbls>
          <c:dLblPos val="outEnd"/>
          <c:showLegendKey val="0"/>
          <c:showVal val="1"/>
          <c:showCatName val="0"/>
          <c:showSerName val="0"/>
          <c:showPercent val="0"/>
          <c:showBubbleSize val="0"/>
        </c:dLbls>
        <c:gapWidth val="219"/>
        <c:overlap val="-27"/>
        <c:axId val="799036960"/>
        <c:axId val="799038688"/>
      </c:barChart>
      <c:catAx>
        <c:axId val="7990369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799038688"/>
        <c:crosses val="autoZero"/>
        <c:auto val="1"/>
        <c:lblAlgn val="ctr"/>
        <c:lblOffset val="100"/>
        <c:noMultiLvlLbl val="0"/>
      </c:catAx>
      <c:valAx>
        <c:axId val="79903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79903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tx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sz="2400" b="1" dirty="0"/>
              <a:t>No NTX (N = 143)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rgbClr val="9411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'Referral - No NTX'!$C$147:$I$147</c:f>
              <c:numCache>
                <c:formatCode>General</c:formatCode>
                <c:ptCount val="7"/>
                <c:pt idx="0">
                  <c:v>5</c:v>
                </c:pt>
                <c:pt idx="1">
                  <c:v>6</c:v>
                </c:pt>
                <c:pt idx="2">
                  <c:v>3</c:v>
                </c:pt>
                <c:pt idx="3">
                  <c:v>113</c:v>
                </c:pt>
                <c:pt idx="4">
                  <c:v>4</c:v>
                </c:pt>
                <c:pt idx="5">
                  <c:v>10</c:v>
                </c:pt>
                <c:pt idx="6">
                  <c:v>14</c:v>
                </c:pt>
              </c:numCache>
            </c:numRef>
          </c:val>
          <c:extLst>
            <c:ext xmlns:c16="http://schemas.microsoft.com/office/drawing/2014/chart" uri="{C3380CC4-5D6E-409C-BE32-E72D297353CC}">
              <c16:uniqueId val="{00000000-471A-3C46-90E9-86071FC8C6CB}"/>
            </c:ext>
          </c:extLst>
        </c:ser>
        <c:dLbls>
          <c:dLblPos val="outEnd"/>
          <c:showLegendKey val="0"/>
          <c:showVal val="1"/>
          <c:showCatName val="0"/>
          <c:showSerName val="0"/>
          <c:showPercent val="0"/>
          <c:showBubbleSize val="0"/>
        </c:dLbls>
        <c:gapWidth val="219"/>
        <c:overlap val="-27"/>
        <c:axId val="1192532208"/>
        <c:axId val="1192533920"/>
      </c:barChart>
      <c:catAx>
        <c:axId val="11925322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192533920"/>
        <c:crosses val="autoZero"/>
        <c:auto val="1"/>
        <c:lblAlgn val="ctr"/>
        <c:lblOffset val="100"/>
        <c:noMultiLvlLbl val="0"/>
      </c:catAx>
      <c:valAx>
        <c:axId val="119253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19253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sz="2400" b="1" dirty="0"/>
              <a:t>Oral NTX (N</a:t>
            </a:r>
            <a:r>
              <a:rPr lang="en-US" sz="2400" b="1" baseline="0" dirty="0"/>
              <a:t> = 72)</a:t>
            </a:r>
            <a:endParaRPr 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rgbClr val="9411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'Referral - Oral NTX'!$C$76:$I$76</c:f>
              <c:numCache>
                <c:formatCode>General</c:formatCode>
                <c:ptCount val="7"/>
                <c:pt idx="0">
                  <c:v>3</c:v>
                </c:pt>
                <c:pt idx="1">
                  <c:v>4</c:v>
                </c:pt>
                <c:pt idx="2">
                  <c:v>8</c:v>
                </c:pt>
                <c:pt idx="3">
                  <c:v>63</c:v>
                </c:pt>
                <c:pt idx="4">
                  <c:v>2</c:v>
                </c:pt>
                <c:pt idx="5">
                  <c:v>4</c:v>
                </c:pt>
                <c:pt idx="6">
                  <c:v>2</c:v>
                </c:pt>
              </c:numCache>
            </c:numRef>
          </c:val>
          <c:extLst>
            <c:ext xmlns:c16="http://schemas.microsoft.com/office/drawing/2014/chart" uri="{C3380CC4-5D6E-409C-BE32-E72D297353CC}">
              <c16:uniqueId val="{00000000-E9F6-B34C-AE21-4AB105D9B375}"/>
            </c:ext>
          </c:extLst>
        </c:ser>
        <c:dLbls>
          <c:dLblPos val="outEnd"/>
          <c:showLegendKey val="0"/>
          <c:showVal val="1"/>
          <c:showCatName val="0"/>
          <c:showSerName val="0"/>
          <c:showPercent val="0"/>
          <c:showBubbleSize val="0"/>
        </c:dLbls>
        <c:gapWidth val="219"/>
        <c:overlap val="-27"/>
        <c:axId val="1192649184"/>
        <c:axId val="1192652160"/>
      </c:barChart>
      <c:catAx>
        <c:axId val="11926491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192652160"/>
        <c:crosses val="autoZero"/>
        <c:auto val="1"/>
        <c:lblAlgn val="ctr"/>
        <c:lblOffset val="100"/>
        <c:noMultiLvlLbl val="0"/>
      </c:catAx>
      <c:valAx>
        <c:axId val="119265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19264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01E8E-CD31-40C0-BEB0-91A97DD30E61}"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en-US"/>
        </a:p>
      </dgm:t>
    </dgm:pt>
    <dgm:pt modelId="{480C8E24-6269-4293-A23F-148B25298AFE}">
      <dgm:prSet custT="1"/>
      <dgm:spPr/>
      <dgm:t>
        <a:bodyPr/>
        <a:lstStyle/>
        <a:p>
          <a:r>
            <a:rPr lang="en-US" sz="2400" dirty="0"/>
            <a:t>In 2021, the United States had 29.5 million people (age ≥ 12) diagnosed with alcohol use disorder</a:t>
          </a:r>
          <a:r>
            <a:rPr lang="en-US" sz="2400" baseline="30000" dirty="0"/>
            <a:t>1</a:t>
          </a:r>
          <a:r>
            <a:rPr lang="en-US" sz="2400" dirty="0"/>
            <a:t> </a:t>
          </a:r>
        </a:p>
      </dgm:t>
    </dgm:pt>
    <dgm:pt modelId="{1F2D9900-9100-4950-AACA-C23A4B3DDAD5}" type="parTrans" cxnId="{EECE258E-61D6-4857-BA5E-3E08C8F5A3D8}">
      <dgm:prSet/>
      <dgm:spPr/>
      <dgm:t>
        <a:bodyPr/>
        <a:lstStyle/>
        <a:p>
          <a:endParaRPr lang="en-US"/>
        </a:p>
      </dgm:t>
    </dgm:pt>
    <dgm:pt modelId="{CA0907EA-2D5A-4231-9E28-CD5BA3C7702F}" type="sibTrans" cxnId="{EECE258E-61D6-4857-BA5E-3E08C8F5A3D8}">
      <dgm:prSet/>
      <dgm:spPr/>
      <dgm:t>
        <a:bodyPr/>
        <a:lstStyle/>
        <a:p>
          <a:endParaRPr lang="en-US"/>
        </a:p>
      </dgm:t>
    </dgm:pt>
    <dgm:pt modelId="{D9C05410-9B9E-4AB1-B925-70F9CE641572}">
      <dgm:prSet custT="1"/>
      <dgm:spPr/>
      <dgm:t>
        <a:bodyPr/>
        <a:lstStyle/>
        <a:p>
          <a:r>
            <a:rPr lang="en-US" sz="2400" dirty="0"/>
            <a:t>New Mexico had the highest alcohol-related death rate and was twice the national average</a:t>
          </a:r>
          <a:r>
            <a:rPr lang="en-US" sz="2400" baseline="30000" dirty="0"/>
            <a:t>1</a:t>
          </a:r>
          <a:endParaRPr lang="en-US" sz="2400" dirty="0"/>
        </a:p>
      </dgm:t>
    </dgm:pt>
    <dgm:pt modelId="{41542FAA-D9C7-4905-A2E8-876398DD5EE6}" type="parTrans" cxnId="{4115112E-E068-4425-A0ED-69846FF1446E}">
      <dgm:prSet/>
      <dgm:spPr/>
      <dgm:t>
        <a:bodyPr/>
        <a:lstStyle/>
        <a:p>
          <a:endParaRPr lang="en-US"/>
        </a:p>
      </dgm:t>
    </dgm:pt>
    <dgm:pt modelId="{2B370F72-31CF-4D47-898F-B25CCFFF769B}" type="sibTrans" cxnId="{4115112E-E068-4425-A0ED-69846FF1446E}">
      <dgm:prSet/>
      <dgm:spPr/>
      <dgm:t>
        <a:bodyPr/>
        <a:lstStyle/>
        <a:p>
          <a:endParaRPr lang="en-US"/>
        </a:p>
      </dgm:t>
    </dgm:pt>
    <dgm:pt modelId="{F8067CD5-A85A-40C8-8CEC-CEDC7315FF58}">
      <dgm:prSet custT="1"/>
      <dgm:spPr/>
      <dgm:t>
        <a:bodyPr/>
        <a:lstStyle/>
        <a:p>
          <a:r>
            <a:rPr lang="en-US" sz="2400" dirty="0"/>
            <a:t>A total of 2,276 deaths in New Mexico were due to alcohol, averaging approximately six people per day</a:t>
          </a:r>
          <a:r>
            <a:rPr lang="en-US" sz="2400" baseline="30000" dirty="0"/>
            <a:t>2</a:t>
          </a:r>
          <a:endParaRPr lang="en-US" sz="2400" dirty="0"/>
        </a:p>
      </dgm:t>
    </dgm:pt>
    <dgm:pt modelId="{D041E2D3-1566-4F5B-9B61-4DD3C36FD556}" type="parTrans" cxnId="{DA6474EF-2AAE-4517-BB93-1C7EF05B90AD}">
      <dgm:prSet/>
      <dgm:spPr/>
      <dgm:t>
        <a:bodyPr/>
        <a:lstStyle/>
        <a:p>
          <a:endParaRPr lang="en-US"/>
        </a:p>
      </dgm:t>
    </dgm:pt>
    <dgm:pt modelId="{0B795126-ADB0-43E8-8328-B58B60963CF3}" type="sibTrans" cxnId="{DA6474EF-2AAE-4517-BB93-1C7EF05B90AD}">
      <dgm:prSet/>
      <dgm:spPr/>
      <dgm:t>
        <a:bodyPr/>
        <a:lstStyle/>
        <a:p>
          <a:endParaRPr lang="en-US"/>
        </a:p>
      </dgm:t>
    </dgm:pt>
    <dgm:pt modelId="{0DDF0DDE-C5D4-E94E-89B8-63BF47B6D3B0}" type="pres">
      <dgm:prSet presAssocID="{33C01E8E-CD31-40C0-BEB0-91A97DD30E61}" presName="outerComposite" presStyleCnt="0">
        <dgm:presLayoutVars>
          <dgm:chMax val="5"/>
          <dgm:dir/>
          <dgm:resizeHandles val="exact"/>
        </dgm:presLayoutVars>
      </dgm:prSet>
      <dgm:spPr/>
    </dgm:pt>
    <dgm:pt modelId="{774BAE8C-6083-CE48-8AF2-DCEA4262565C}" type="pres">
      <dgm:prSet presAssocID="{33C01E8E-CD31-40C0-BEB0-91A97DD30E61}" presName="dummyMaxCanvas" presStyleCnt="0">
        <dgm:presLayoutVars/>
      </dgm:prSet>
      <dgm:spPr/>
    </dgm:pt>
    <dgm:pt modelId="{0DE3F934-BFD1-CA47-9F04-89FA866DF53A}" type="pres">
      <dgm:prSet presAssocID="{33C01E8E-CD31-40C0-BEB0-91A97DD30E61}" presName="ThreeNodes_1" presStyleLbl="node1" presStyleIdx="0" presStyleCnt="3">
        <dgm:presLayoutVars>
          <dgm:bulletEnabled val="1"/>
        </dgm:presLayoutVars>
      </dgm:prSet>
      <dgm:spPr/>
    </dgm:pt>
    <dgm:pt modelId="{F3E6CDFE-D152-8F44-ABB2-C796E8D66B3A}" type="pres">
      <dgm:prSet presAssocID="{33C01E8E-CD31-40C0-BEB0-91A97DD30E61}" presName="ThreeNodes_2" presStyleLbl="node1" presStyleIdx="1" presStyleCnt="3">
        <dgm:presLayoutVars>
          <dgm:bulletEnabled val="1"/>
        </dgm:presLayoutVars>
      </dgm:prSet>
      <dgm:spPr/>
    </dgm:pt>
    <dgm:pt modelId="{7DF6470A-F89B-9346-86F6-1DBA8DF4BD2C}" type="pres">
      <dgm:prSet presAssocID="{33C01E8E-CD31-40C0-BEB0-91A97DD30E61}" presName="ThreeNodes_3" presStyleLbl="node1" presStyleIdx="2" presStyleCnt="3">
        <dgm:presLayoutVars>
          <dgm:bulletEnabled val="1"/>
        </dgm:presLayoutVars>
      </dgm:prSet>
      <dgm:spPr/>
    </dgm:pt>
    <dgm:pt modelId="{B1450E25-4F5F-914C-871B-26143E8D6E24}" type="pres">
      <dgm:prSet presAssocID="{33C01E8E-CD31-40C0-BEB0-91A97DD30E61}" presName="ThreeConn_1-2" presStyleLbl="fgAccFollowNode1" presStyleIdx="0" presStyleCnt="2">
        <dgm:presLayoutVars>
          <dgm:bulletEnabled val="1"/>
        </dgm:presLayoutVars>
      </dgm:prSet>
      <dgm:spPr/>
    </dgm:pt>
    <dgm:pt modelId="{928C20FA-5132-FA4B-95CE-41BD2E035CA1}" type="pres">
      <dgm:prSet presAssocID="{33C01E8E-CD31-40C0-BEB0-91A97DD30E61}" presName="ThreeConn_2-3" presStyleLbl="fgAccFollowNode1" presStyleIdx="1" presStyleCnt="2">
        <dgm:presLayoutVars>
          <dgm:bulletEnabled val="1"/>
        </dgm:presLayoutVars>
      </dgm:prSet>
      <dgm:spPr/>
    </dgm:pt>
    <dgm:pt modelId="{68BF3E45-DEBD-F34A-B750-3C9FA6589043}" type="pres">
      <dgm:prSet presAssocID="{33C01E8E-CD31-40C0-BEB0-91A97DD30E61}" presName="ThreeNodes_1_text" presStyleLbl="node1" presStyleIdx="2" presStyleCnt="3">
        <dgm:presLayoutVars>
          <dgm:bulletEnabled val="1"/>
        </dgm:presLayoutVars>
      </dgm:prSet>
      <dgm:spPr/>
    </dgm:pt>
    <dgm:pt modelId="{BB7A14C8-0897-8844-AA5A-5F0D7614F7F0}" type="pres">
      <dgm:prSet presAssocID="{33C01E8E-CD31-40C0-BEB0-91A97DD30E61}" presName="ThreeNodes_2_text" presStyleLbl="node1" presStyleIdx="2" presStyleCnt="3">
        <dgm:presLayoutVars>
          <dgm:bulletEnabled val="1"/>
        </dgm:presLayoutVars>
      </dgm:prSet>
      <dgm:spPr/>
    </dgm:pt>
    <dgm:pt modelId="{FAEBD9C0-5FA6-254B-AAE5-C957B7FD0934}" type="pres">
      <dgm:prSet presAssocID="{33C01E8E-CD31-40C0-BEB0-91A97DD30E61}" presName="ThreeNodes_3_text" presStyleLbl="node1" presStyleIdx="2" presStyleCnt="3">
        <dgm:presLayoutVars>
          <dgm:bulletEnabled val="1"/>
        </dgm:presLayoutVars>
      </dgm:prSet>
      <dgm:spPr/>
    </dgm:pt>
  </dgm:ptLst>
  <dgm:cxnLst>
    <dgm:cxn modelId="{23102116-1414-8F4B-ACDE-B96906ECE87F}" type="presOf" srcId="{F8067CD5-A85A-40C8-8CEC-CEDC7315FF58}" destId="{FAEBD9C0-5FA6-254B-AAE5-C957B7FD0934}" srcOrd="1" destOrd="0" presId="urn:microsoft.com/office/officeart/2005/8/layout/vProcess5"/>
    <dgm:cxn modelId="{5774891D-EE1A-1B4B-95A2-3E2E2B60364A}" type="presOf" srcId="{480C8E24-6269-4293-A23F-148B25298AFE}" destId="{0DE3F934-BFD1-CA47-9F04-89FA866DF53A}" srcOrd="0" destOrd="0" presId="urn:microsoft.com/office/officeart/2005/8/layout/vProcess5"/>
    <dgm:cxn modelId="{0DD99924-9DC7-EF47-891B-9DD342467880}" type="presOf" srcId="{CA0907EA-2D5A-4231-9E28-CD5BA3C7702F}" destId="{B1450E25-4F5F-914C-871B-26143E8D6E24}" srcOrd="0" destOrd="0" presId="urn:microsoft.com/office/officeart/2005/8/layout/vProcess5"/>
    <dgm:cxn modelId="{4115112E-E068-4425-A0ED-69846FF1446E}" srcId="{33C01E8E-CD31-40C0-BEB0-91A97DD30E61}" destId="{D9C05410-9B9E-4AB1-B925-70F9CE641572}" srcOrd="1" destOrd="0" parTransId="{41542FAA-D9C7-4905-A2E8-876398DD5EE6}" sibTransId="{2B370F72-31CF-4D47-898F-B25CCFFF769B}"/>
    <dgm:cxn modelId="{EF7C1544-103D-D74C-A256-31B5B0975066}" type="presOf" srcId="{33C01E8E-CD31-40C0-BEB0-91A97DD30E61}" destId="{0DDF0DDE-C5D4-E94E-89B8-63BF47B6D3B0}" srcOrd="0" destOrd="0" presId="urn:microsoft.com/office/officeart/2005/8/layout/vProcess5"/>
    <dgm:cxn modelId="{C3469A46-848C-4D40-999E-5262DEBAC3AC}" type="presOf" srcId="{D9C05410-9B9E-4AB1-B925-70F9CE641572}" destId="{F3E6CDFE-D152-8F44-ABB2-C796E8D66B3A}" srcOrd="0" destOrd="0" presId="urn:microsoft.com/office/officeart/2005/8/layout/vProcess5"/>
    <dgm:cxn modelId="{FF48507D-B6FB-9946-9C08-5B8277075FBE}" type="presOf" srcId="{2B370F72-31CF-4D47-898F-B25CCFFF769B}" destId="{928C20FA-5132-FA4B-95CE-41BD2E035CA1}" srcOrd="0" destOrd="0" presId="urn:microsoft.com/office/officeart/2005/8/layout/vProcess5"/>
    <dgm:cxn modelId="{EECE258E-61D6-4857-BA5E-3E08C8F5A3D8}" srcId="{33C01E8E-CD31-40C0-BEB0-91A97DD30E61}" destId="{480C8E24-6269-4293-A23F-148B25298AFE}" srcOrd="0" destOrd="0" parTransId="{1F2D9900-9100-4950-AACA-C23A4B3DDAD5}" sibTransId="{CA0907EA-2D5A-4231-9E28-CD5BA3C7702F}"/>
    <dgm:cxn modelId="{9012E993-0DC9-1A47-8254-A4277485B09E}" type="presOf" srcId="{D9C05410-9B9E-4AB1-B925-70F9CE641572}" destId="{BB7A14C8-0897-8844-AA5A-5F0D7614F7F0}" srcOrd="1" destOrd="0" presId="urn:microsoft.com/office/officeart/2005/8/layout/vProcess5"/>
    <dgm:cxn modelId="{438EBDD7-BD16-F348-A925-FBFC4E02ECDC}" type="presOf" srcId="{F8067CD5-A85A-40C8-8CEC-CEDC7315FF58}" destId="{7DF6470A-F89B-9346-86F6-1DBA8DF4BD2C}" srcOrd="0" destOrd="0" presId="urn:microsoft.com/office/officeart/2005/8/layout/vProcess5"/>
    <dgm:cxn modelId="{DA6474EF-2AAE-4517-BB93-1C7EF05B90AD}" srcId="{33C01E8E-CD31-40C0-BEB0-91A97DD30E61}" destId="{F8067CD5-A85A-40C8-8CEC-CEDC7315FF58}" srcOrd="2" destOrd="0" parTransId="{D041E2D3-1566-4F5B-9B61-4DD3C36FD556}" sibTransId="{0B795126-ADB0-43E8-8328-B58B60963CF3}"/>
    <dgm:cxn modelId="{090647F2-8A46-9A4D-8BAF-97FD645CC98C}" type="presOf" srcId="{480C8E24-6269-4293-A23F-148B25298AFE}" destId="{68BF3E45-DEBD-F34A-B750-3C9FA6589043}" srcOrd="1" destOrd="0" presId="urn:microsoft.com/office/officeart/2005/8/layout/vProcess5"/>
    <dgm:cxn modelId="{52BBC391-B13B-3E47-A6F1-8A683DB0DD34}" type="presParOf" srcId="{0DDF0DDE-C5D4-E94E-89B8-63BF47B6D3B0}" destId="{774BAE8C-6083-CE48-8AF2-DCEA4262565C}" srcOrd="0" destOrd="0" presId="urn:microsoft.com/office/officeart/2005/8/layout/vProcess5"/>
    <dgm:cxn modelId="{1430B4BA-7C38-8046-9951-443C7C95A215}" type="presParOf" srcId="{0DDF0DDE-C5D4-E94E-89B8-63BF47B6D3B0}" destId="{0DE3F934-BFD1-CA47-9F04-89FA866DF53A}" srcOrd="1" destOrd="0" presId="urn:microsoft.com/office/officeart/2005/8/layout/vProcess5"/>
    <dgm:cxn modelId="{D7696C3B-AED9-644E-83C6-40C9896E71B8}" type="presParOf" srcId="{0DDF0DDE-C5D4-E94E-89B8-63BF47B6D3B0}" destId="{F3E6CDFE-D152-8F44-ABB2-C796E8D66B3A}" srcOrd="2" destOrd="0" presId="urn:microsoft.com/office/officeart/2005/8/layout/vProcess5"/>
    <dgm:cxn modelId="{89B570A6-6BF4-AC41-9CFB-F5F06D4BA572}" type="presParOf" srcId="{0DDF0DDE-C5D4-E94E-89B8-63BF47B6D3B0}" destId="{7DF6470A-F89B-9346-86F6-1DBA8DF4BD2C}" srcOrd="3" destOrd="0" presId="urn:microsoft.com/office/officeart/2005/8/layout/vProcess5"/>
    <dgm:cxn modelId="{1F1325C7-467A-794C-A764-030311636547}" type="presParOf" srcId="{0DDF0DDE-C5D4-E94E-89B8-63BF47B6D3B0}" destId="{B1450E25-4F5F-914C-871B-26143E8D6E24}" srcOrd="4" destOrd="0" presId="urn:microsoft.com/office/officeart/2005/8/layout/vProcess5"/>
    <dgm:cxn modelId="{1A759044-0A53-2B40-87E9-B8D2B52F2CBA}" type="presParOf" srcId="{0DDF0DDE-C5D4-E94E-89B8-63BF47B6D3B0}" destId="{928C20FA-5132-FA4B-95CE-41BD2E035CA1}" srcOrd="5" destOrd="0" presId="urn:microsoft.com/office/officeart/2005/8/layout/vProcess5"/>
    <dgm:cxn modelId="{DD3029E9-8F74-0D4E-B556-1FC3284F5792}" type="presParOf" srcId="{0DDF0DDE-C5D4-E94E-89B8-63BF47B6D3B0}" destId="{68BF3E45-DEBD-F34A-B750-3C9FA6589043}" srcOrd="6" destOrd="0" presId="urn:microsoft.com/office/officeart/2005/8/layout/vProcess5"/>
    <dgm:cxn modelId="{F115E2F3-B1F9-7540-AE67-A7A98016539E}" type="presParOf" srcId="{0DDF0DDE-C5D4-E94E-89B8-63BF47B6D3B0}" destId="{BB7A14C8-0897-8844-AA5A-5F0D7614F7F0}" srcOrd="7" destOrd="0" presId="urn:microsoft.com/office/officeart/2005/8/layout/vProcess5"/>
    <dgm:cxn modelId="{E9393358-FC61-D943-A416-F9F7393AB393}" type="presParOf" srcId="{0DDF0DDE-C5D4-E94E-89B8-63BF47B6D3B0}" destId="{FAEBD9C0-5FA6-254B-AAE5-C957B7FD093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C24E8-1DF0-44CB-84CF-0FAED3E3297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1D4620D9-94C6-489C-AD3C-A5576AD4E4CF}">
      <dgm:prSet custT="1"/>
      <dgm:spPr/>
      <dgm:t>
        <a:bodyPr/>
        <a:lstStyle/>
        <a:p>
          <a:r>
            <a:rPr lang="en-US" sz="3400" baseline="0" dirty="0"/>
            <a:t>American Psychiatric Association (APA) </a:t>
          </a:r>
          <a:r>
            <a:rPr lang="en-US" sz="3400" i="1" baseline="0" dirty="0"/>
            <a:t>recommends</a:t>
          </a:r>
          <a:r>
            <a:rPr lang="en-US" sz="3400" baseline="0" dirty="0"/>
            <a:t> naltrexone or acamprosate be offered to patients with moderate-to-severe alcohol use disorder</a:t>
          </a:r>
          <a:endParaRPr lang="en-US" sz="3400" dirty="0"/>
        </a:p>
      </dgm:t>
    </dgm:pt>
    <dgm:pt modelId="{26FFA3CD-F307-4BBB-B94F-D7552AC41B5A}" type="parTrans" cxnId="{EDA3DF58-CC4D-4199-A8E0-BBD6FCC186EB}">
      <dgm:prSet/>
      <dgm:spPr/>
      <dgm:t>
        <a:bodyPr/>
        <a:lstStyle/>
        <a:p>
          <a:endParaRPr lang="en-US"/>
        </a:p>
      </dgm:t>
    </dgm:pt>
    <dgm:pt modelId="{64635BCA-C5B1-4A9F-9AA0-6E449E0EC7C2}" type="sibTrans" cxnId="{EDA3DF58-CC4D-4199-A8E0-BBD6FCC186EB}">
      <dgm:prSet/>
      <dgm:spPr/>
      <dgm:t>
        <a:bodyPr/>
        <a:lstStyle/>
        <a:p>
          <a:endParaRPr lang="en-US"/>
        </a:p>
      </dgm:t>
    </dgm:pt>
    <dgm:pt modelId="{F0613EA4-D49B-4AB8-9AD6-DD4CC94DAB9A}">
      <dgm:prSet custT="1"/>
      <dgm:spPr/>
      <dgm:t>
        <a:bodyPr/>
        <a:lstStyle/>
        <a:p>
          <a:r>
            <a:rPr lang="en-US" sz="3400" baseline="0" dirty="0"/>
            <a:t>APA </a:t>
          </a:r>
          <a:r>
            <a:rPr lang="en-US" sz="3400" i="1" baseline="0" dirty="0"/>
            <a:t>suggests</a:t>
          </a:r>
          <a:r>
            <a:rPr lang="en-US" sz="3400" baseline="0" dirty="0"/>
            <a:t> disulfiram be offered to select patients with moderate-to-severe alcohol use disorder </a:t>
          </a:r>
          <a:endParaRPr lang="en-US" sz="3400" dirty="0"/>
        </a:p>
      </dgm:t>
    </dgm:pt>
    <dgm:pt modelId="{90F1D6B6-E068-4A3F-900B-FAE22AD5D86C}" type="parTrans" cxnId="{7E63EC2E-29EF-4EF9-970C-7BF02F81B6AE}">
      <dgm:prSet/>
      <dgm:spPr/>
      <dgm:t>
        <a:bodyPr/>
        <a:lstStyle/>
        <a:p>
          <a:endParaRPr lang="en-US"/>
        </a:p>
      </dgm:t>
    </dgm:pt>
    <dgm:pt modelId="{A0C44137-D4C6-4B8D-ACB1-B7DA41410E5E}" type="sibTrans" cxnId="{7E63EC2E-29EF-4EF9-970C-7BF02F81B6AE}">
      <dgm:prSet/>
      <dgm:spPr/>
      <dgm:t>
        <a:bodyPr/>
        <a:lstStyle/>
        <a:p>
          <a:endParaRPr lang="en-US"/>
        </a:p>
      </dgm:t>
    </dgm:pt>
    <dgm:pt modelId="{0FAE395F-6B26-3B47-A218-1E09DAE2B597}" type="pres">
      <dgm:prSet presAssocID="{84BC24E8-1DF0-44CB-84CF-0FAED3E32972}" presName="vert0" presStyleCnt="0">
        <dgm:presLayoutVars>
          <dgm:dir/>
          <dgm:animOne val="branch"/>
          <dgm:animLvl val="lvl"/>
        </dgm:presLayoutVars>
      </dgm:prSet>
      <dgm:spPr/>
    </dgm:pt>
    <dgm:pt modelId="{4F46DDA6-FB02-D84C-913F-B8B541BD659B}" type="pres">
      <dgm:prSet presAssocID="{1D4620D9-94C6-489C-AD3C-A5576AD4E4CF}" presName="thickLine" presStyleLbl="alignNode1" presStyleIdx="0" presStyleCnt="2"/>
      <dgm:spPr/>
    </dgm:pt>
    <dgm:pt modelId="{62C3B7E0-EDD9-C849-ADBD-BEE69C9B53CC}" type="pres">
      <dgm:prSet presAssocID="{1D4620D9-94C6-489C-AD3C-A5576AD4E4CF}" presName="horz1" presStyleCnt="0"/>
      <dgm:spPr/>
    </dgm:pt>
    <dgm:pt modelId="{8F3F0450-E67A-FE4C-8982-05144A0C592D}" type="pres">
      <dgm:prSet presAssocID="{1D4620D9-94C6-489C-AD3C-A5576AD4E4CF}" presName="tx1" presStyleLbl="revTx" presStyleIdx="0" presStyleCnt="2"/>
      <dgm:spPr/>
    </dgm:pt>
    <dgm:pt modelId="{20A36A1A-DA15-A04B-BEF5-05EED3DB5DFD}" type="pres">
      <dgm:prSet presAssocID="{1D4620D9-94C6-489C-AD3C-A5576AD4E4CF}" presName="vert1" presStyleCnt="0"/>
      <dgm:spPr/>
    </dgm:pt>
    <dgm:pt modelId="{54B66EE0-24BB-654C-813B-5FC38A56AF4B}" type="pres">
      <dgm:prSet presAssocID="{F0613EA4-D49B-4AB8-9AD6-DD4CC94DAB9A}" presName="thickLine" presStyleLbl="alignNode1" presStyleIdx="1" presStyleCnt="2"/>
      <dgm:spPr>
        <a:ln>
          <a:solidFill>
            <a:srgbClr val="C00000"/>
          </a:solidFill>
        </a:ln>
      </dgm:spPr>
    </dgm:pt>
    <dgm:pt modelId="{7C433A4A-1AB1-244E-B557-98067B2F2C3F}" type="pres">
      <dgm:prSet presAssocID="{F0613EA4-D49B-4AB8-9AD6-DD4CC94DAB9A}" presName="horz1" presStyleCnt="0"/>
      <dgm:spPr/>
    </dgm:pt>
    <dgm:pt modelId="{F2F1F473-9658-9742-BD51-49994CC3CCC5}" type="pres">
      <dgm:prSet presAssocID="{F0613EA4-D49B-4AB8-9AD6-DD4CC94DAB9A}" presName="tx1" presStyleLbl="revTx" presStyleIdx="1" presStyleCnt="2" custScaleY="111826"/>
      <dgm:spPr/>
    </dgm:pt>
    <dgm:pt modelId="{6B440DD5-0663-E14D-90AD-8ADD529D63C5}" type="pres">
      <dgm:prSet presAssocID="{F0613EA4-D49B-4AB8-9AD6-DD4CC94DAB9A}" presName="vert1" presStyleCnt="0"/>
      <dgm:spPr/>
    </dgm:pt>
  </dgm:ptLst>
  <dgm:cxnLst>
    <dgm:cxn modelId="{7E63EC2E-29EF-4EF9-970C-7BF02F81B6AE}" srcId="{84BC24E8-1DF0-44CB-84CF-0FAED3E32972}" destId="{F0613EA4-D49B-4AB8-9AD6-DD4CC94DAB9A}" srcOrd="1" destOrd="0" parTransId="{90F1D6B6-E068-4A3F-900B-FAE22AD5D86C}" sibTransId="{A0C44137-D4C6-4B8D-ACB1-B7DA41410E5E}"/>
    <dgm:cxn modelId="{FC137548-E577-5948-9469-A36A433D6BE8}" type="presOf" srcId="{1D4620D9-94C6-489C-AD3C-A5576AD4E4CF}" destId="{8F3F0450-E67A-FE4C-8982-05144A0C592D}" srcOrd="0" destOrd="0" presId="urn:microsoft.com/office/officeart/2008/layout/LinedList"/>
    <dgm:cxn modelId="{EDA3DF58-CC4D-4199-A8E0-BBD6FCC186EB}" srcId="{84BC24E8-1DF0-44CB-84CF-0FAED3E32972}" destId="{1D4620D9-94C6-489C-AD3C-A5576AD4E4CF}" srcOrd="0" destOrd="0" parTransId="{26FFA3CD-F307-4BBB-B94F-D7552AC41B5A}" sibTransId="{64635BCA-C5B1-4A9F-9AA0-6E449E0EC7C2}"/>
    <dgm:cxn modelId="{B3F04B7C-0FA0-2841-B669-29B48B10C9EA}" type="presOf" srcId="{84BC24E8-1DF0-44CB-84CF-0FAED3E32972}" destId="{0FAE395F-6B26-3B47-A218-1E09DAE2B597}" srcOrd="0" destOrd="0" presId="urn:microsoft.com/office/officeart/2008/layout/LinedList"/>
    <dgm:cxn modelId="{881D54F7-6CB7-734C-BFBF-EFE909647E9C}" type="presOf" srcId="{F0613EA4-D49B-4AB8-9AD6-DD4CC94DAB9A}" destId="{F2F1F473-9658-9742-BD51-49994CC3CCC5}" srcOrd="0" destOrd="0" presId="urn:microsoft.com/office/officeart/2008/layout/LinedList"/>
    <dgm:cxn modelId="{5944F98D-CD02-A540-AB2F-39093CA1A118}" type="presParOf" srcId="{0FAE395F-6B26-3B47-A218-1E09DAE2B597}" destId="{4F46DDA6-FB02-D84C-913F-B8B541BD659B}" srcOrd="0" destOrd="0" presId="urn:microsoft.com/office/officeart/2008/layout/LinedList"/>
    <dgm:cxn modelId="{3D719689-01E9-F14E-AE32-CC379AB8A05A}" type="presParOf" srcId="{0FAE395F-6B26-3B47-A218-1E09DAE2B597}" destId="{62C3B7E0-EDD9-C849-ADBD-BEE69C9B53CC}" srcOrd="1" destOrd="0" presId="urn:microsoft.com/office/officeart/2008/layout/LinedList"/>
    <dgm:cxn modelId="{82CEE4FD-5BEB-BD49-BF79-7F0D713DCE62}" type="presParOf" srcId="{62C3B7E0-EDD9-C849-ADBD-BEE69C9B53CC}" destId="{8F3F0450-E67A-FE4C-8982-05144A0C592D}" srcOrd="0" destOrd="0" presId="urn:microsoft.com/office/officeart/2008/layout/LinedList"/>
    <dgm:cxn modelId="{C79855EF-4B72-5A47-9803-B8E5C16301E3}" type="presParOf" srcId="{62C3B7E0-EDD9-C849-ADBD-BEE69C9B53CC}" destId="{20A36A1A-DA15-A04B-BEF5-05EED3DB5DFD}" srcOrd="1" destOrd="0" presId="urn:microsoft.com/office/officeart/2008/layout/LinedList"/>
    <dgm:cxn modelId="{DD068910-7D4B-3742-B9EB-5CA3DE26A80C}" type="presParOf" srcId="{0FAE395F-6B26-3B47-A218-1E09DAE2B597}" destId="{54B66EE0-24BB-654C-813B-5FC38A56AF4B}" srcOrd="2" destOrd="0" presId="urn:microsoft.com/office/officeart/2008/layout/LinedList"/>
    <dgm:cxn modelId="{DDB32ED2-F7BB-F241-842F-6B325DC00EDE}" type="presParOf" srcId="{0FAE395F-6B26-3B47-A218-1E09DAE2B597}" destId="{7C433A4A-1AB1-244E-B557-98067B2F2C3F}" srcOrd="3" destOrd="0" presId="urn:microsoft.com/office/officeart/2008/layout/LinedList"/>
    <dgm:cxn modelId="{7C91C4F3-DA57-C844-AAF1-CFEADE405F3A}" type="presParOf" srcId="{7C433A4A-1AB1-244E-B557-98067B2F2C3F}" destId="{F2F1F473-9658-9742-BD51-49994CC3CCC5}" srcOrd="0" destOrd="0" presId="urn:microsoft.com/office/officeart/2008/layout/LinedList"/>
    <dgm:cxn modelId="{2F73E8C3-3F36-1348-BDC6-1ED4AC39BD23}" type="presParOf" srcId="{7C433A4A-1AB1-244E-B557-98067B2F2C3F}" destId="{6B440DD5-0663-E14D-90AD-8ADD529D63C5}" srcOrd="1" destOrd="0" presId="urn:microsoft.com/office/officeart/2008/layout/LinedList"/>
  </dgm:cxnLst>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9EA6C-C5C6-4EC8-9030-01DE6B225F23}" type="doc">
      <dgm:prSet loTypeId="urn:microsoft.com/office/officeart/2005/8/layout/process4" loCatId="process" qsTypeId="urn:microsoft.com/office/officeart/2005/8/quickstyle/simple2" qsCatId="simple" csTypeId="urn:microsoft.com/office/officeart/2005/8/colors/accent0_3" csCatId="mainScheme" phldr="1"/>
      <dgm:spPr/>
      <dgm:t>
        <a:bodyPr/>
        <a:lstStyle/>
        <a:p>
          <a:endParaRPr lang="en-US"/>
        </a:p>
      </dgm:t>
    </dgm:pt>
    <dgm:pt modelId="{2F0A5F80-731F-4510-8767-4D1BA8660FED}">
      <dgm:prSet custT="1"/>
      <dgm:spPr/>
      <dgm:t>
        <a:bodyPr/>
        <a:lstStyle/>
        <a:p>
          <a:r>
            <a:rPr lang="en-US" sz="2000" baseline="0" dirty="0"/>
            <a:t>Vivitrol is an extended-release formulation of naltrexone used as a deep intramuscular injection </a:t>
          </a:r>
          <a:endParaRPr lang="en-US" sz="2000" dirty="0"/>
        </a:p>
      </dgm:t>
    </dgm:pt>
    <dgm:pt modelId="{A3DBC676-3B37-4754-BC09-1BF4E05427E1}" type="parTrans" cxnId="{2A6952AE-EBE4-4E58-BA65-C2AC8BAD1CB7}">
      <dgm:prSet/>
      <dgm:spPr/>
      <dgm:t>
        <a:bodyPr/>
        <a:lstStyle/>
        <a:p>
          <a:endParaRPr lang="en-US"/>
        </a:p>
      </dgm:t>
    </dgm:pt>
    <dgm:pt modelId="{866D0FE9-CC87-43E7-9855-34AC58B05515}" type="sibTrans" cxnId="{2A6952AE-EBE4-4E58-BA65-C2AC8BAD1CB7}">
      <dgm:prSet/>
      <dgm:spPr/>
      <dgm:t>
        <a:bodyPr/>
        <a:lstStyle/>
        <a:p>
          <a:endParaRPr lang="en-US"/>
        </a:p>
      </dgm:t>
    </dgm:pt>
    <dgm:pt modelId="{C68C21E4-A7E7-4CC0-8F35-9B33759E33EF}">
      <dgm:prSet custT="1"/>
      <dgm:spPr/>
      <dgm:t>
        <a:bodyPr/>
        <a:lstStyle/>
        <a:p>
          <a:r>
            <a:rPr lang="en-US" sz="2000" dirty="0"/>
            <a:t>Contains naltrexone base anhydrous as the active pharmaceutical ingredient </a:t>
          </a:r>
        </a:p>
      </dgm:t>
    </dgm:pt>
    <dgm:pt modelId="{F37D4B09-A739-4E4C-ACEC-0FB91FB75DD2}" type="parTrans" cxnId="{198EF457-68EB-4EAF-8DCC-D8E82DA1D61B}">
      <dgm:prSet/>
      <dgm:spPr/>
      <dgm:t>
        <a:bodyPr/>
        <a:lstStyle/>
        <a:p>
          <a:endParaRPr lang="en-US"/>
        </a:p>
      </dgm:t>
    </dgm:pt>
    <dgm:pt modelId="{FB727C1B-0F2C-47D1-8C0E-8FC7E7857BE8}" type="sibTrans" cxnId="{198EF457-68EB-4EAF-8DCC-D8E82DA1D61B}">
      <dgm:prSet/>
      <dgm:spPr/>
      <dgm:t>
        <a:bodyPr/>
        <a:lstStyle/>
        <a:p>
          <a:endParaRPr lang="en-US"/>
        </a:p>
      </dgm:t>
    </dgm:pt>
    <dgm:pt modelId="{0BDDC14E-74DD-4A3A-8F09-6DF1750498BA}">
      <dgm:prSet custT="1"/>
      <dgm:spPr/>
      <dgm:t>
        <a:bodyPr/>
        <a:lstStyle/>
        <a:p>
          <a:r>
            <a:rPr lang="en-US" sz="2000" baseline="0" dirty="0"/>
            <a:t>Used to treat prevent relapse in opioid dependence or alcohol dependence </a:t>
          </a:r>
          <a:endParaRPr lang="en-US" sz="2000" dirty="0"/>
        </a:p>
      </dgm:t>
    </dgm:pt>
    <dgm:pt modelId="{D0D6F988-89B0-4BFA-AC48-E6360CAB33A2}" type="parTrans" cxnId="{619F69C0-2B3F-4EF7-860F-561296935EC9}">
      <dgm:prSet/>
      <dgm:spPr/>
      <dgm:t>
        <a:bodyPr/>
        <a:lstStyle/>
        <a:p>
          <a:endParaRPr lang="en-US"/>
        </a:p>
      </dgm:t>
    </dgm:pt>
    <dgm:pt modelId="{272B8D17-98FC-4F68-9096-703E16233063}" type="sibTrans" cxnId="{619F69C0-2B3F-4EF7-860F-561296935EC9}">
      <dgm:prSet/>
      <dgm:spPr/>
      <dgm:t>
        <a:bodyPr/>
        <a:lstStyle/>
        <a:p>
          <a:endParaRPr lang="en-US"/>
        </a:p>
      </dgm:t>
    </dgm:pt>
    <dgm:pt modelId="{018EE972-C380-FE42-8FE9-3FC392C50183}">
      <dgm:prSet custT="1"/>
      <dgm:spPr/>
      <dgm:t>
        <a:bodyPr/>
        <a:lstStyle/>
        <a:p>
          <a:r>
            <a:rPr lang="en-US" sz="2000" baseline="0" dirty="0"/>
            <a:t>Injectable suspension containing 380 mg of naltrexone in a microsphere formulation in a single-dose vial </a:t>
          </a:r>
          <a:endParaRPr lang="en-US" sz="2000" dirty="0"/>
        </a:p>
      </dgm:t>
    </dgm:pt>
    <dgm:pt modelId="{DD193A3B-4E6E-C449-B30C-35B5635C7D09}" type="parTrans" cxnId="{5B8B2806-256C-5846-9B81-5AD5F10C52FA}">
      <dgm:prSet/>
      <dgm:spPr/>
      <dgm:t>
        <a:bodyPr/>
        <a:lstStyle/>
        <a:p>
          <a:endParaRPr lang="en-US"/>
        </a:p>
      </dgm:t>
    </dgm:pt>
    <dgm:pt modelId="{60CB18BD-D791-8C4C-8EFE-81BAC87EC5A0}" type="sibTrans" cxnId="{5B8B2806-256C-5846-9B81-5AD5F10C52FA}">
      <dgm:prSet/>
      <dgm:spPr/>
      <dgm:t>
        <a:bodyPr/>
        <a:lstStyle/>
        <a:p>
          <a:endParaRPr lang="en-US"/>
        </a:p>
      </dgm:t>
    </dgm:pt>
    <dgm:pt modelId="{03C54FC1-2DEE-3C41-AEF6-D05F29B44046}">
      <dgm:prSet custT="1"/>
      <dgm:spPr/>
      <dgm:t>
        <a:bodyPr/>
        <a:lstStyle/>
        <a:p>
          <a:r>
            <a:rPr lang="en-US" sz="2000" dirty="0"/>
            <a:t>Administered as a gluteal injection every 4 weeks </a:t>
          </a:r>
        </a:p>
      </dgm:t>
    </dgm:pt>
    <dgm:pt modelId="{0171D8C3-984E-6B4E-B626-5B6BD87F7652}" type="parTrans" cxnId="{16AE3E9D-5B13-E848-85A8-CFF804F92F68}">
      <dgm:prSet/>
      <dgm:spPr/>
      <dgm:t>
        <a:bodyPr/>
        <a:lstStyle/>
        <a:p>
          <a:endParaRPr lang="en-US"/>
        </a:p>
      </dgm:t>
    </dgm:pt>
    <dgm:pt modelId="{F36A7848-9986-ED40-86AB-EFFB8BCEB85C}" type="sibTrans" cxnId="{16AE3E9D-5B13-E848-85A8-CFF804F92F68}">
      <dgm:prSet/>
      <dgm:spPr/>
      <dgm:t>
        <a:bodyPr/>
        <a:lstStyle/>
        <a:p>
          <a:endParaRPr lang="en-US"/>
        </a:p>
      </dgm:t>
    </dgm:pt>
    <dgm:pt modelId="{638B1F06-BDAA-FD48-B5C1-1960E6C59ECD}">
      <dgm:prSet custT="1"/>
      <dgm:spPr/>
      <dgm:t>
        <a:bodyPr/>
        <a:lstStyle/>
        <a:p>
          <a:r>
            <a:rPr lang="en-US" sz="2000" dirty="0"/>
            <a:t>Mechanism: opioid antagonist with highest affinity to mu receptor; modifies hypothalamic-pituitary-adrenal axis to suppress alcohol consumption </a:t>
          </a:r>
        </a:p>
      </dgm:t>
    </dgm:pt>
    <dgm:pt modelId="{C860D6B0-BE28-6F4F-9BB6-B4101CCEC1EA}" type="parTrans" cxnId="{0807759F-DF9E-4D49-AA8C-2D3007C7BEDA}">
      <dgm:prSet/>
      <dgm:spPr/>
      <dgm:t>
        <a:bodyPr/>
        <a:lstStyle/>
        <a:p>
          <a:endParaRPr lang="en-US"/>
        </a:p>
      </dgm:t>
    </dgm:pt>
    <dgm:pt modelId="{668A5A6C-D2B8-0C4B-9FC5-F2E784BA65E3}" type="sibTrans" cxnId="{0807759F-DF9E-4D49-AA8C-2D3007C7BEDA}">
      <dgm:prSet/>
      <dgm:spPr/>
      <dgm:t>
        <a:bodyPr/>
        <a:lstStyle/>
        <a:p>
          <a:endParaRPr lang="en-US"/>
        </a:p>
      </dgm:t>
    </dgm:pt>
    <dgm:pt modelId="{676178D0-ED95-EF4D-BDD6-0F749F440B88}" type="pres">
      <dgm:prSet presAssocID="{2E69EA6C-C5C6-4EC8-9030-01DE6B225F23}" presName="Name0" presStyleCnt="0">
        <dgm:presLayoutVars>
          <dgm:dir/>
          <dgm:animLvl val="lvl"/>
          <dgm:resizeHandles val="exact"/>
        </dgm:presLayoutVars>
      </dgm:prSet>
      <dgm:spPr/>
    </dgm:pt>
    <dgm:pt modelId="{8B21B0F0-8B44-524B-92C8-FC4D503BAA09}" type="pres">
      <dgm:prSet presAssocID="{018EE972-C380-FE42-8FE9-3FC392C50183}" presName="boxAndChildren" presStyleCnt="0"/>
      <dgm:spPr/>
    </dgm:pt>
    <dgm:pt modelId="{2F88A25D-DA03-7A43-904F-7A6A78D5444F}" type="pres">
      <dgm:prSet presAssocID="{018EE972-C380-FE42-8FE9-3FC392C50183}" presName="parentTextBox" presStyleLbl="node1" presStyleIdx="0" presStyleCnt="4"/>
      <dgm:spPr/>
    </dgm:pt>
    <dgm:pt modelId="{9528CD34-DC72-C446-8E97-65E294CEC048}" type="pres">
      <dgm:prSet presAssocID="{018EE972-C380-FE42-8FE9-3FC392C50183}" presName="entireBox" presStyleLbl="node1" presStyleIdx="0" presStyleCnt="4"/>
      <dgm:spPr/>
    </dgm:pt>
    <dgm:pt modelId="{D4B846E2-CDA7-1D41-9B9B-C084A8E400D4}" type="pres">
      <dgm:prSet presAssocID="{018EE972-C380-FE42-8FE9-3FC392C50183}" presName="descendantBox" presStyleCnt="0"/>
      <dgm:spPr/>
    </dgm:pt>
    <dgm:pt modelId="{F7266B12-BE58-914D-9093-81BD018D491C}" type="pres">
      <dgm:prSet presAssocID="{03C54FC1-2DEE-3C41-AEF6-D05F29B44046}" presName="childTextBox" presStyleLbl="fgAccFollowNode1" presStyleIdx="0" presStyleCnt="2">
        <dgm:presLayoutVars>
          <dgm:bulletEnabled val="1"/>
        </dgm:presLayoutVars>
      </dgm:prSet>
      <dgm:spPr/>
    </dgm:pt>
    <dgm:pt modelId="{F20660D6-5AA7-CE48-89F5-5013B827FE34}" type="pres">
      <dgm:prSet presAssocID="{668A5A6C-D2B8-0C4B-9FC5-F2E784BA65E3}" presName="sp" presStyleCnt="0"/>
      <dgm:spPr/>
    </dgm:pt>
    <dgm:pt modelId="{7930AD78-2E5D-5247-8473-4A2A7E934BD6}" type="pres">
      <dgm:prSet presAssocID="{638B1F06-BDAA-FD48-B5C1-1960E6C59ECD}" presName="arrowAndChildren" presStyleCnt="0"/>
      <dgm:spPr/>
    </dgm:pt>
    <dgm:pt modelId="{25243AF7-FADA-B442-841A-920F36138A38}" type="pres">
      <dgm:prSet presAssocID="{638B1F06-BDAA-FD48-B5C1-1960E6C59ECD}" presName="parentTextArrow" presStyleLbl="node1" presStyleIdx="1" presStyleCnt="4"/>
      <dgm:spPr/>
    </dgm:pt>
    <dgm:pt modelId="{6D91090B-CEF0-4446-A52C-99C28782785C}" type="pres">
      <dgm:prSet presAssocID="{272B8D17-98FC-4F68-9096-703E16233063}" presName="sp" presStyleCnt="0"/>
      <dgm:spPr/>
    </dgm:pt>
    <dgm:pt modelId="{3E193273-CAB6-5B46-ADC0-A2108E863713}" type="pres">
      <dgm:prSet presAssocID="{0BDDC14E-74DD-4A3A-8F09-6DF1750498BA}" presName="arrowAndChildren" presStyleCnt="0"/>
      <dgm:spPr/>
    </dgm:pt>
    <dgm:pt modelId="{BFA71445-A575-BA4F-97EC-7DEF3920253B}" type="pres">
      <dgm:prSet presAssocID="{0BDDC14E-74DD-4A3A-8F09-6DF1750498BA}" presName="parentTextArrow" presStyleLbl="node1" presStyleIdx="2" presStyleCnt="4" custScaleY="71971"/>
      <dgm:spPr/>
    </dgm:pt>
    <dgm:pt modelId="{E9117394-4E50-DB43-AD82-3F12D7D223FC}" type="pres">
      <dgm:prSet presAssocID="{866D0FE9-CC87-43E7-9855-34AC58B05515}" presName="sp" presStyleCnt="0"/>
      <dgm:spPr/>
    </dgm:pt>
    <dgm:pt modelId="{D50D7F95-007B-A94B-A817-06AEC74A2D2D}" type="pres">
      <dgm:prSet presAssocID="{2F0A5F80-731F-4510-8767-4D1BA8660FED}" presName="arrowAndChildren" presStyleCnt="0"/>
      <dgm:spPr/>
    </dgm:pt>
    <dgm:pt modelId="{B0D9328E-32B7-9C4B-92DC-BB53C3D8EA1D}" type="pres">
      <dgm:prSet presAssocID="{2F0A5F80-731F-4510-8767-4D1BA8660FED}" presName="parentTextArrow" presStyleLbl="node1" presStyleIdx="2" presStyleCnt="4"/>
      <dgm:spPr/>
    </dgm:pt>
    <dgm:pt modelId="{43258E88-2E53-A04C-8A30-D4098E0948E7}" type="pres">
      <dgm:prSet presAssocID="{2F0A5F80-731F-4510-8767-4D1BA8660FED}" presName="arrow" presStyleLbl="node1" presStyleIdx="3" presStyleCnt="4"/>
      <dgm:spPr/>
    </dgm:pt>
    <dgm:pt modelId="{803E0333-5AB0-5849-822D-ADC15C0259E6}" type="pres">
      <dgm:prSet presAssocID="{2F0A5F80-731F-4510-8767-4D1BA8660FED}" presName="descendantArrow" presStyleCnt="0"/>
      <dgm:spPr/>
    </dgm:pt>
    <dgm:pt modelId="{50711557-2DC0-284E-8779-0F92E896360B}" type="pres">
      <dgm:prSet presAssocID="{C68C21E4-A7E7-4CC0-8F35-9B33759E33EF}" presName="childTextArrow" presStyleLbl="fgAccFollowNode1" presStyleIdx="1" presStyleCnt="2">
        <dgm:presLayoutVars>
          <dgm:bulletEnabled val="1"/>
        </dgm:presLayoutVars>
      </dgm:prSet>
      <dgm:spPr/>
    </dgm:pt>
  </dgm:ptLst>
  <dgm:cxnLst>
    <dgm:cxn modelId="{5B8B2806-256C-5846-9B81-5AD5F10C52FA}" srcId="{2E69EA6C-C5C6-4EC8-9030-01DE6B225F23}" destId="{018EE972-C380-FE42-8FE9-3FC392C50183}" srcOrd="3" destOrd="0" parTransId="{DD193A3B-4E6E-C449-B30C-35B5635C7D09}" sibTransId="{60CB18BD-D791-8C4C-8EFE-81BAC87EC5A0}"/>
    <dgm:cxn modelId="{1E3AD50A-E837-9D4D-8B95-63911D8F5F4E}" type="presOf" srcId="{0BDDC14E-74DD-4A3A-8F09-6DF1750498BA}" destId="{BFA71445-A575-BA4F-97EC-7DEF3920253B}" srcOrd="0" destOrd="0" presId="urn:microsoft.com/office/officeart/2005/8/layout/process4"/>
    <dgm:cxn modelId="{3883120E-C71C-674C-A692-57CE6CE732B3}" type="presOf" srcId="{638B1F06-BDAA-FD48-B5C1-1960E6C59ECD}" destId="{25243AF7-FADA-B442-841A-920F36138A38}" srcOrd="0" destOrd="0" presId="urn:microsoft.com/office/officeart/2005/8/layout/process4"/>
    <dgm:cxn modelId="{0278F114-3B7E-734F-94B0-D83B7C0C9608}" type="presOf" srcId="{2F0A5F80-731F-4510-8767-4D1BA8660FED}" destId="{43258E88-2E53-A04C-8A30-D4098E0948E7}" srcOrd="1" destOrd="0" presId="urn:microsoft.com/office/officeart/2005/8/layout/process4"/>
    <dgm:cxn modelId="{9EBECE4C-6992-0B48-AD1D-F5D1FBC1C521}" type="presOf" srcId="{018EE972-C380-FE42-8FE9-3FC392C50183}" destId="{2F88A25D-DA03-7A43-904F-7A6A78D5444F}" srcOrd="0" destOrd="0" presId="urn:microsoft.com/office/officeart/2005/8/layout/process4"/>
    <dgm:cxn modelId="{D6DD5551-7D7F-924B-8322-BC4842E7A8CE}" type="presOf" srcId="{018EE972-C380-FE42-8FE9-3FC392C50183}" destId="{9528CD34-DC72-C446-8E97-65E294CEC048}" srcOrd="1" destOrd="0" presId="urn:microsoft.com/office/officeart/2005/8/layout/process4"/>
    <dgm:cxn modelId="{198EF457-68EB-4EAF-8DCC-D8E82DA1D61B}" srcId="{2F0A5F80-731F-4510-8767-4D1BA8660FED}" destId="{C68C21E4-A7E7-4CC0-8F35-9B33759E33EF}" srcOrd="0" destOrd="0" parTransId="{F37D4B09-A739-4E4C-ACEC-0FB91FB75DD2}" sibTransId="{FB727C1B-0F2C-47D1-8C0E-8FC7E7857BE8}"/>
    <dgm:cxn modelId="{16AE3E9D-5B13-E848-85A8-CFF804F92F68}" srcId="{018EE972-C380-FE42-8FE9-3FC392C50183}" destId="{03C54FC1-2DEE-3C41-AEF6-D05F29B44046}" srcOrd="0" destOrd="0" parTransId="{0171D8C3-984E-6B4E-B626-5B6BD87F7652}" sibTransId="{F36A7848-9986-ED40-86AB-EFFB8BCEB85C}"/>
    <dgm:cxn modelId="{0807759F-DF9E-4D49-AA8C-2D3007C7BEDA}" srcId="{2E69EA6C-C5C6-4EC8-9030-01DE6B225F23}" destId="{638B1F06-BDAA-FD48-B5C1-1960E6C59ECD}" srcOrd="2" destOrd="0" parTransId="{C860D6B0-BE28-6F4F-9BB6-B4101CCEC1EA}" sibTransId="{668A5A6C-D2B8-0C4B-9FC5-F2E784BA65E3}"/>
    <dgm:cxn modelId="{2A6952AE-EBE4-4E58-BA65-C2AC8BAD1CB7}" srcId="{2E69EA6C-C5C6-4EC8-9030-01DE6B225F23}" destId="{2F0A5F80-731F-4510-8767-4D1BA8660FED}" srcOrd="0" destOrd="0" parTransId="{A3DBC676-3B37-4754-BC09-1BF4E05427E1}" sibTransId="{866D0FE9-CC87-43E7-9855-34AC58B05515}"/>
    <dgm:cxn modelId="{4556B5B1-DE2E-A445-8507-4DD5715BD5D4}" type="presOf" srcId="{C68C21E4-A7E7-4CC0-8F35-9B33759E33EF}" destId="{50711557-2DC0-284E-8779-0F92E896360B}" srcOrd="0" destOrd="0" presId="urn:microsoft.com/office/officeart/2005/8/layout/process4"/>
    <dgm:cxn modelId="{CFB26AB6-74B0-664E-8B92-4CCC7D4DE994}" type="presOf" srcId="{2E69EA6C-C5C6-4EC8-9030-01DE6B225F23}" destId="{676178D0-ED95-EF4D-BDD6-0F749F440B88}" srcOrd="0" destOrd="0" presId="urn:microsoft.com/office/officeart/2005/8/layout/process4"/>
    <dgm:cxn modelId="{619F69C0-2B3F-4EF7-860F-561296935EC9}" srcId="{2E69EA6C-C5C6-4EC8-9030-01DE6B225F23}" destId="{0BDDC14E-74DD-4A3A-8F09-6DF1750498BA}" srcOrd="1" destOrd="0" parTransId="{D0D6F988-89B0-4BFA-AC48-E6360CAB33A2}" sibTransId="{272B8D17-98FC-4F68-9096-703E16233063}"/>
    <dgm:cxn modelId="{C74143EE-6643-FC4C-87CE-30BABF55AD21}" type="presOf" srcId="{03C54FC1-2DEE-3C41-AEF6-D05F29B44046}" destId="{F7266B12-BE58-914D-9093-81BD018D491C}" srcOrd="0" destOrd="0" presId="urn:microsoft.com/office/officeart/2005/8/layout/process4"/>
    <dgm:cxn modelId="{B7BD59F1-B9B6-0841-B8EA-995F0CF98799}" type="presOf" srcId="{2F0A5F80-731F-4510-8767-4D1BA8660FED}" destId="{B0D9328E-32B7-9C4B-92DC-BB53C3D8EA1D}" srcOrd="0" destOrd="0" presId="urn:microsoft.com/office/officeart/2005/8/layout/process4"/>
    <dgm:cxn modelId="{7A7E4682-392A-D449-B0EF-0A6F2C1336EB}" type="presParOf" srcId="{676178D0-ED95-EF4D-BDD6-0F749F440B88}" destId="{8B21B0F0-8B44-524B-92C8-FC4D503BAA09}" srcOrd="0" destOrd="0" presId="urn:microsoft.com/office/officeart/2005/8/layout/process4"/>
    <dgm:cxn modelId="{E70F1F0F-3CA6-754E-ABE0-C43EE21A08CC}" type="presParOf" srcId="{8B21B0F0-8B44-524B-92C8-FC4D503BAA09}" destId="{2F88A25D-DA03-7A43-904F-7A6A78D5444F}" srcOrd="0" destOrd="0" presId="urn:microsoft.com/office/officeart/2005/8/layout/process4"/>
    <dgm:cxn modelId="{5A10D346-538E-744D-B340-00CEDEC3DCC6}" type="presParOf" srcId="{8B21B0F0-8B44-524B-92C8-FC4D503BAA09}" destId="{9528CD34-DC72-C446-8E97-65E294CEC048}" srcOrd="1" destOrd="0" presId="urn:microsoft.com/office/officeart/2005/8/layout/process4"/>
    <dgm:cxn modelId="{7245C6FA-DEF9-494D-92C4-88AB67DED06E}" type="presParOf" srcId="{8B21B0F0-8B44-524B-92C8-FC4D503BAA09}" destId="{D4B846E2-CDA7-1D41-9B9B-C084A8E400D4}" srcOrd="2" destOrd="0" presId="urn:microsoft.com/office/officeart/2005/8/layout/process4"/>
    <dgm:cxn modelId="{114264EB-B39B-574F-AF95-50DEAB23B866}" type="presParOf" srcId="{D4B846E2-CDA7-1D41-9B9B-C084A8E400D4}" destId="{F7266B12-BE58-914D-9093-81BD018D491C}" srcOrd="0" destOrd="0" presId="urn:microsoft.com/office/officeart/2005/8/layout/process4"/>
    <dgm:cxn modelId="{F163F746-2A88-F94D-BE14-5FDE0ACABFA2}" type="presParOf" srcId="{676178D0-ED95-EF4D-BDD6-0F749F440B88}" destId="{F20660D6-5AA7-CE48-89F5-5013B827FE34}" srcOrd="1" destOrd="0" presId="urn:microsoft.com/office/officeart/2005/8/layout/process4"/>
    <dgm:cxn modelId="{81DF3D94-C6DA-D74B-A905-97E827DB1275}" type="presParOf" srcId="{676178D0-ED95-EF4D-BDD6-0F749F440B88}" destId="{7930AD78-2E5D-5247-8473-4A2A7E934BD6}" srcOrd="2" destOrd="0" presId="urn:microsoft.com/office/officeart/2005/8/layout/process4"/>
    <dgm:cxn modelId="{714335F1-B9A7-3145-9306-7E08C2DE9B8D}" type="presParOf" srcId="{7930AD78-2E5D-5247-8473-4A2A7E934BD6}" destId="{25243AF7-FADA-B442-841A-920F36138A38}" srcOrd="0" destOrd="0" presId="urn:microsoft.com/office/officeart/2005/8/layout/process4"/>
    <dgm:cxn modelId="{F0902BA1-53DC-AD46-A4D2-3BE9F5364A96}" type="presParOf" srcId="{676178D0-ED95-EF4D-BDD6-0F749F440B88}" destId="{6D91090B-CEF0-4446-A52C-99C28782785C}" srcOrd="3" destOrd="0" presId="urn:microsoft.com/office/officeart/2005/8/layout/process4"/>
    <dgm:cxn modelId="{B2073493-669D-BA47-BC7D-CF51B60D6FB5}" type="presParOf" srcId="{676178D0-ED95-EF4D-BDD6-0F749F440B88}" destId="{3E193273-CAB6-5B46-ADC0-A2108E863713}" srcOrd="4" destOrd="0" presId="urn:microsoft.com/office/officeart/2005/8/layout/process4"/>
    <dgm:cxn modelId="{B30DDDFB-86D9-4C44-81F6-A0B18986D3C9}" type="presParOf" srcId="{3E193273-CAB6-5B46-ADC0-A2108E863713}" destId="{BFA71445-A575-BA4F-97EC-7DEF3920253B}" srcOrd="0" destOrd="0" presId="urn:microsoft.com/office/officeart/2005/8/layout/process4"/>
    <dgm:cxn modelId="{883940C6-12D9-6243-A7FD-CDC8A63D1EE2}" type="presParOf" srcId="{676178D0-ED95-EF4D-BDD6-0F749F440B88}" destId="{E9117394-4E50-DB43-AD82-3F12D7D223FC}" srcOrd="5" destOrd="0" presId="urn:microsoft.com/office/officeart/2005/8/layout/process4"/>
    <dgm:cxn modelId="{FF98E4B9-18FA-D84E-9300-08DE04114DCF}" type="presParOf" srcId="{676178D0-ED95-EF4D-BDD6-0F749F440B88}" destId="{D50D7F95-007B-A94B-A817-06AEC74A2D2D}" srcOrd="6" destOrd="0" presId="urn:microsoft.com/office/officeart/2005/8/layout/process4"/>
    <dgm:cxn modelId="{817C6578-8F75-544F-9EBA-C1CF250C5787}" type="presParOf" srcId="{D50D7F95-007B-A94B-A817-06AEC74A2D2D}" destId="{B0D9328E-32B7-9C4B-92DC-BB53C3D8EA1D}" srcOrd="0" destOrd="0" presId="urn:microsoft.com/office/officeart/2005/8/layout/process4"/>
    <dgm:cxn modelId="{6DD797EC-E493-6E4F-B0A1-B0159693BFCE}" type="presParOf" srcId="{D50D7F95-007B-A94B-A817-06AEC74A2D2D}" destId="{43258E88-2E53-A04C-8A30-D4098E0948E7}" srcOrd="1" destOrd="0" presId="urn:microsoft.com/office/officeart/2005/8/layout/process4"/>
    <dgm:cxn modelId="{946BD806-E548-DB43-83DD-9FE453EE3BB6}" type="presParOf" srcId="{D50D7F95-007B-A94B-A817-06AEC74A2D2D}" destId="{803E0333-5AB0-5849-822D-ADC15C0259E6}" srcOrd="2" destOrd="0" presId="urn:microsoft.com/office/officeart/2005/8/layout/process4"/>
    <dgm:cxn modelId="{38D630D5-76D9-3F4B-A8E6-E135951A0F98}" type="presParOf" srcId="{803E0333-5AB0-5849-822D-ADC15C0259E6}" destId="{50711557-2DC0-284E-8779-0F92E896360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B6117C-95DC-41D8-89F1-BEA17C5333A2}"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886B4F73-D380-43AB-BF1B-A0DD3222CFEE}">
      <dgm:prSet/>
      <dgm:spPr>
        <a:solidFill>
          <a:srgbClr val="A7192F"/>
        </a:solidFill>
      </dgm:spPr>
      <dgm:t>
        <a:bodyPr/>
        <a:lstStyle/>
        <a:p>
          <a:r>
            <a:rPr lang="en-US" b="1" baseline="0" dirty="0"/>
            <a:t>Primary: </a:t>
          </a:r>
          <a:endParaRPr lang="en-US" dirty="0"/>
        </a:p>
      </dgm:t>
    </dgm:pt>
    <dgm:pt modelId="{0D40DCFE-ED4C-4F31-B391-BBA9D0676F64}" type="parTrans" cxnId="{0CC0CFB4-C7E3-43C9-BE19-C8643F8D2B1E}">
      <dgm:prSet/>
      <dgm:spPr/>
      <dgm:t>
        <a:bodyPr/>
        <a:lstStyle/>
        <a:p>
          <a:endParaRPr lang="en-US"/>
        </a:p>
      </dgm:t>
    </dgm:pt>
    <dgm:pt modelId="{0253A1F0-EB50-40BE-88DC-2034B9711548}" type="sibTrans" cxnId="{0CC0CFB4-C7E3-43C9-BE19-C8643F8D2B1E}">
      <dgm:prSet/>
      <dgm:spPr/>
      <dgm:t>
        <a:bodyPr/>
        <a:lstStyle/>
        <a:p>
          <a:endParaRPr lang="en-US"/>
        </a:p>
      </dgm:t>
    </dgm:pt>
    <dgm:pt modelId="{1CDB6A22-B460-4D04-ADE0-762FB402F7A2}">
      <dgm:prSet/>
      <dgm:spPr>
        <a:ln>
          <a:solidFill>
            <a:srgbClr val="C00000"/>
          </a:solidFill>
        </a:ln>
      </dgm:spPr>
      <dgm:t>
        <a:bodyPr/>
        <a:lstStyle/>
        <a:p>
          <a:pPr>
            <a:buFont typeface="Arial" panose="020B0604020202020204" pitchFamily="34" charset="0"/>
            <a:buChar char="•"/>
          </a:pPr>
          <a:r>
            <a:rPr lang="en-US" dirty="0"/>
            <a:t>Rate of emergency department visits that resulted in discharge, admissions related to alcohol withdrawal or admission regardless of diagnosis </a:t>
          </a:r>
        </a:p>
      </dgm:t>
    </dgm:pt>
    <dgm:pt modelId="{507009A2-1E0B-46D5-B048-5BCB89BFAD0A}" type="parTrans" cxnId="{68C3BE67-2AF4-4E95-AF3E-4A74A432518F}">
      <dgm:prSet/>
      <dgm:spPr/>
      <dgm:t>
        <a:bodyPr/>
        <a:lstStyle/>
        <a:p>
          <a:endParaRPr lang="en-US"/>
        </a:p>
      </dgm:t>
    </dgm:pt>
    <dgm:pt modelId="{07838370-3431-492B-8606-65D3AC73F35A}" type="sibTrans" cxnId="{68C3BE67-2AF4-4E95-AF3E-4A74A432518F}">
      <dgm:prSet/>
      <dgm:spPr/>
      <dgm:t>
        <a:bodyPr/>
        <a:lstStyle/>
        <a:p>
          <a:endParaRPr lang="en-US"/>
        </a:p>
      </dgm:t>
    </dgm:pt>
    <dgm:pt modelId="{00C85160-8023-4DED-915F-F813048B520B}">
      <dgm:prSet/>
      <dgm:spPr>
        <a:solidFill>
          <a:srgbClr val="A7192F"/>
        </a:solidFill>
      </dgm:spPr>
      <dgm:t>
        <a:bodyPr/>
        <a:lstStyle/>
        <a:p>
          <a:r>
            <a:rPr lang="en-US" b="1" baseline="0" dirty="0"/>
            <a:t>Secondary: </a:t>
          </a:r>
          <a:endParaRPr lang="en-US" dirty="0"/>
        </a:p>
      </dgm:t>
    </dgm:pt>
    <dgm:pt modelId="{47EA8EAE-8628-49D5-B9F2-06715A11A6E4}" type="parTrans" cxnId="{EE716532-4655-4AF5-BBD0-D83044F4AB6A}">
      <dgm:prSet/>
      <dgm:spPr/>
      <dgm:t>
        <a:bodyPr/>
        <a:lstStyle/>
        <a:p>
          <a:endParaRPr lang="en-US"/>
        </a:p>
      </dgm:t>
    </dgm:pt>
    <dgm:pt modelId="{7F2FB414-1D21-4C64-B0A7-1EC46D65166B}" type="sibTrans" cxnId="{EE716532-4655-4AF5-BBD0-D83044F4AB6A}">
      <dgm:prSet/>
      <dgm:spPr/>
      <dgm:t>
        <a:bodyPr/>
        <a:lstStyle/>
        <a:p>
          <a:endParaRPr lang="en-US"/>
        </a:p>
      </dgm:t>
    </dgm:pt>
    <dgm:pt modelId="{2DA37467-366E-4C83-BF4E-ABE3370EF0C5}">
      <dgm:prSet/>
      <dgm:spPr>
        <a:ln>
          <a:solidFill>
            <a:srgbClr val="C00000"/>
          </a:solidFill>
        </a:ln>
      </dgm:spPr>
      <dgm:t>
        <a:bodyPr/>
        <a:lstStyle/>
        <a:p>
          <a:r>
            <a:rPr lang="en-US" dirty="0"/>
            <a:t>Rate of adherence based on administrations</a:t>
          </a:r>
        </a:p>
      </dgm:t>
    </dgm:pt>
    <dgm:pt modelId="{E0813DD3-42EC-4533-A0B5-92A6D6365F1E}" type="parTrans" cxnId="{3EDBD503-91C3-4121-A4D7-84AA79152577}">
      <dgm:prSet/>
      <dgm:spPr/>
      <dgm:t>
        <a:bodyPr/>
        <a:lstStyle/>
        <a:p>
          <a:endParaRPr lang="en-US"/>
        </a:p>
      </dgm:t>
    </dgm:pt>
    <dgm:pt modelId="{5C2DA15D-2728-45AC-9BBE-D109896FD77C}" type="sibTrans" cxnId="{3EDBD503-91C3-4121-A4D7-84AA79152577}">
      <dgm:prSet/>
      <dgm:spPr/>
      <dgm:t>
        <a:bodyPr/>
        <a:lstStyle/>
        <a:p>
          <a:endParaRPr lang="en-US"/>
        </a:p>
      </dgm:t>
    </dgm:pt>
    <dgm:pt modelId="{0B587BC4-1EB6-4251-B34F-88817D2F78F9}">
      <dgm:prSet/>
      <dgm:spPr>
        <a:ln>
          <a:solidFill>
            <a:srgbClr val="C00000"/>
          </a:solidFill>
        </a:ln>
      </dgm:spPr>
      <dgm:t>
        <a:bodyPr/>
        <a:lstStyle/>
        <a:p>
          <a:r>
            <a:rPr lang="en-US" dirty="0"/>
            <a:t>Duration of adherence post conversion of intramuscular naltrexone to oral naltrexone </a:t>
          </a:r>
        </a:p>
      </dgm:t>
    </dgm:pt>
    <dgm:pt modelId="{F2E296F9-BFAD-4622-8A3B-51B9FC9B91E8}" type="parTrans" cxnId="{3D58BE04-486C-42B1-8D21-9921DD805217}">
      <dgm:prSet/>
      <dgm:spPr/>
      <dgm:t>
        <a:bodyPr/>
        <a:lstStyle/>
        <a:p>
          <a:endParaRPr lang="en-US"/>
        </a:p>
      </dgm:t>
    </dgm:pt>
    <dgm:pt modelId="{A0204FAC-390D-4FE5-8492-819C60824B46}" type="sibTrans" cxnId="{3D58BE04-486C-42B1-8D21-9921DD805217}">
      <dgm:prSet/>
      <dgm:spPr/>
      <dgm:t>
        <a:bodyPr/>
        <a:lstStyle/>
        <a:p>
          <a:endParaRPr lang="en-US"/>
        </a:p>
      </dgm:t>
    </dgm:pt>
    <dgm:pt modelId="{23081E4F-F6D8-3B4C-8B74-14367B09B638}" type="pres">
      <dgm:prSet presAssocID="{C2B6117C-95DC-41D8-89F1-BEA17C5333A2}" presName="linear" presStyleCnt="0">
        <dgm:presLayoutVars>
          <dgm:dir/>
          <dgm:animLvl val="lvl"/>
          <dgm:resizeHandles val="exact"/>
        </dgm:presLayoutVars>
      </dgm:prSet>
      <dgm:spPr/>
    </dgm:pt>
    <dgm:pt modelId="{C4D246DB-9EB6-544E-B891-6B8D48B8E73F}" type="pres">
      <dgm:prSet presAssocID="{886B4F73-D380-43AB-BF1B-A0DD3222CFEE}" presName="parentLin" presStyleCnt="0"/>
      <dgm:spPr/>
    </dgm:pt>
    <dgm:pt modelId="{6920900F-A70B-804A-A44C-951C8E11AD5D}" type="pres">
      <dgm:prSet presAssocID="{886B4F73-D380-43AB-BF1B-A0DD3222CFEE}" presName="parentLeftMargin" presStyleLbl="node1" presStyleIdx="0" presStyleCnt="2"/>
      <dgm:spPr/>
    </dgm:pt>
    <dgm:pt modelId="{F36F0ECA-2E88-6944-9163-6856B1B22500}" type="pres">
      <dgm:prSet presAssocID="{886B4F73-D380-43AB-BF1B-A0DD3222CFEE}" presName="parentText" presStyleLbl="node1" presStyleIdx="0" presStyleCnt="2">
        <dgm:presLayoutVars>
          <dgm:chMax val="0"/>
          <dgm:bulletEnabled val="1"/>
        </dgm:presLayoutVars>
      </dgm:prSet>
      <dgm:spPr/>
    </dgm:pt>
    <dgm:pt modelId="{1505E294-4C56-FF46-8D21-45014CFC1BA3}" type="pres">
      <dgm:prSet presAssocID="{886B4F73-D380-43AB-BF1B-A0DD3222CFEE}" presName="negativeSpace" presStyleCnt="0"/>
      <dgm:spPr/>
    </dgm:pt>
    <dgm:pt modelId="{62FC6B10-E218-BF45-B26E-6A393A7105FF}" type="pres">
      <dgm:prSet presAssocID="{886B4F73-D380-43AB-BF1B-A0DD3222CFEE}" presName="childText" presStyleLbl="conFgAcc1" presStyleIdx="0" presStyleCnt="2">
        <dgm:presLayoutVars>
          <dgm:bulletEnabled val="1"/>
        </dgm:presLayoutVars>
      </dgm:prSet>
      <dgm:spPr/>
    </dgm:pt>
    <dgm:pt modelId="{4357DCF5-90DF-4540-9B1E-7ACA3641F0ED}" type="pres">
      <dgm:prSet presAssocID="{0253A1F0-EB50-40BE-88DC-2034B9711548}" presName="spaceBetweenRectangles" presStyleCnt="0"/>
      <dgm:spPr/>
    </dgm:pt>
    <dgm:pt modelId="{A93B07D5-55BD-B747-A5DF-5475B60DB3AC}" type="pres">
      <dgm:prSet presAssocID="{00C85160-8023-4DED-915F-F813048B520B}" presName="parentLin" presStyleCnt="0"/>
      <dgm:spPr/>
    </dgm:pt>
    <dgm:pt modelId="{0A25E3A5-A407-A249-95BB-70B2855117A6}" type="pres">
      <dgm:prSet presAssocID="{00C85160-8023-4DED-915F-F813048B520B}" presName="parentLeftMargin" presStyleLbl="node1" presStyleIdx="0" presStyleCnt="2"/>
      <dgm:spPr/>
    </dgm:pt>
    <dgm:pt modelId="{9003C1E7-B9D5-684C-B784-29BCFCE13473}" type="pres">
      <dgm:prSet presAssocID="{00C85160-8023-4DED-915F-F813048B520B}" presName="parentText" presStyleLbl="node1" presStyleIdx="1" presStyleCnt="2">
        <dgm:presLayoutVars>
          <dgm:chMax val="0"/>
          <dgm:bulletEnabled val="1"/>
        </dgm:presLayoutVars>
      </dgm:prSet>
      <dgm:spPr/>
    </dgm:pt>
    <dgm:pt modelId="{D86F9045-5886-BA44-8A52-7D540F2FC92D}" type="pres">
      <dgm:prSet presAssocID="{00C85160-8023-4DED-915F-F813048B520B}" presName="negativeSpace" presStyleCnt="0"/>
      <dgm:spPr/>
    </dgm:pt>
    <dgm:pt modelId="{1C1B8A28-044F-514A-9D86-9B05CB964FCF}" type="pres">
      <dgm:prSet presAssocID="{00C85160-8023-4DED-915F-F813048B520B}" presName="childText" presStyleLbl="conFgAcc1" presStyleIdx="1" presStyleCnt="2">
        <dgm:presLayoutVars>
          <dgm:bulletEnabled val="1"/>
        </dgm:presLayoutVars>
      </dgm:prSet>
      <dgm:spPr/>
    </dgm:pt>
  </dgm:ptLst>
  <dgm:cxnLst>
    <dgm:cxn modelId="{3EDBD503-91C3-4121-A4D7-84AA79152577}" srcId="{00C85160-8023-4DED-915F-F813048B520B}" destId="{2DA37467-366E-4C83-BF4E-ABE3370EF0C5}" srcOrd="0" destOrd="0" parTransId="{E0813DD3-42EC-4533-A0B5-92A6D6365F1E}" sibTransId="{5C2DA15D-2728-45AC-9BBE-D109896FD77C}"/>
    <dgm:cxn modelId="{3D58BE04-486C-42B1-8D21-9921DD805217}" srcId="{00C85160-8023-4DED-915F-F813048B520B}" destId="{0B587BC4-1EB6-4251-B34F-88817D2F78F9}" srcOrd="1" destOrd="0" parTransId="{F2E296F9-BFAD-4622-8A3B-51B9FC9B91E8}" sibTransId="{A0204FAC-390D-4FE5-8492-819C60824B46}"/>
    <dgm:cxn modelId="{F2ABF012-4EB4-5B4F-96EC-78A169A818A3}" type="presOf" srcId="{2DA37467-366E-4C83-BF4E-ABE3370EF0C5}" destId="{1C1B8A28-044F-514A-9D86-9B05CB964FCF}" srcOrd="0" destOrd="0" presId="urn:microsoft.com/office/officeart/2005/8/layout/list1"/>
    <dgm:cxn modelId="{66C49517-658B-3846-93BA-739A546684E9}" type="presOf" srcId="{00C85160-8023-4DED-915F-F813048B520B}" destId="{9003C1E7-B9D5-684C-B784-29BCFCE13473}" srcOrd="1" destOrd="0" presId="urn:microsoft.com/office/officeart/2005/8/layout/list1"/>
    <dgm:cxn modelId="{EE716532-4655-4AF5-BBD0-D83044F4AB6A}" srcId="{C2B6117C-95DC-41D8-89F1-BEA17C5333A2}" destId="{00C85160-8023-4DED-915F-F813048B520B}" srcOrd="1" destOrd="0" parTransId="{47EA8EAE-8628-49D5-B9F2-06715A11A6E4}" sibTransId="{7F2FB414-1D21-4C64-B0A7-1EC46D65166B}"/>
    <dgm:cxn modelId="{7197A53A-28D0-0346-9AE9-00998E639DFB}" type="presOf" srcId="{00C85160-8023-4DED-915F-F813048B520B}" destId="{0A25E3A5-A407-A249-95BB-70B2855117A6}" srcOrd="0" destOrd="0" presId="urn:microsoft.com/office/officeart/2005/8/layout/list1"/>
    <dgm:cxn modelId="{68C3BE67-2AF4-4E95-AF3E-4A74A432518F}" srcId="{886B4F73-D380-43AB-BF1B-A0DD3222CFEE}" destId="{1CDB6A22-B460-4D04-ADE0-762FB402F7A2}" srcOrd="0" destOrd="0" parTransId="{507009A2-1E0B-46D5-B048-5BCB89BFAD0A}" sibTransId="{07838370-3431-492B-8606-65D3AC73F35A}"/>
    <dgm:cxn modelId="{56FE7274-8B60-6549-B28F-EED4E17598F9}" type="presOf" srcId="{0B587BC4-1EB6-4251-B34F-88817D2F78F9}" destId="{1C1B8A28-044F-514A-9D86-9B05CB964FCF}" srcOrd="0" destOrd="1" presId="urn:microsoft.com/office/officeart/2005/8/layout/list1"/>
    <dgm:cxn modelId="{F36645AD-1944-4846-8C9B-760076F7F184}" type="presOf" srcId="{C2B6117C-95DC-41D8-89F1-BEA17C5333A2}" destId="{23081E4F-F6D8-3B4C-8B74-14367B09B638}" srcOrd="0" destOrd="0" presId="urn:microsoft.com/office/officeart/2005/8/layout/list1"/>
    <dgm:cxn modelId="{8F3697B4-2C35-0546-93F8-5DE709A8098F}" type="presOf" srcId="{886B4F73-D380-43AB-BF1B-A0DD3222CFEE}" destId="{F36F0ECA-2E88-6944-9163-6856B1B22500}" srcOrd="1" destOrd="0" presId="urn:microsoft.com/office/officeart/2005/8/layout/list1"/>
    <dgm:cxn modelId="{0CC0CFB4-C7E3-43C9-BE19-C8643F8D2B1E}" srcId="{C2B6117C-95DC-41D8-89F1-BEA17C5333A2}" destId="{886B4F73-D380-43AB-BF1B-A0DD3222CFEE}" srcOrd="0" destOrd="0" parTransId="{0D40DCFE-ED4C-4F31-B391-BBA9D0676F64}" sibTransId="{0253A1F0-EB50-40BE-88DC-2034B9711548}"/>
    <dgm:cxn modelId="{B8C560EE-3690-4649-B74D-1BF10590E090}" type="presOf" srcId="{886B4F73-D380-43AB-BF1B-A0DD3222CFEE}" destId="{6920900F-A70B-804A-A44C-951C8E11AD5D}" srcOrd="0" destOrd="0" presId="urn:microsoft.com/office/officeart/2005/8/layout/list1"/>
    <dgm:cxn modelId="{9A683AF4-E76A-EA43-B921-51C3C7FC6805}" type="presOf" srcId="{1CDB6A22-B460-4D04-ADE0-762FB402F7A2}" destId="{62FC6B10-E218-BF45-B26E-6A393A7105FF}" srcOrd="0" destOrd="0" presId="urn:microsoft.com/office/officeart/2005/8/layout/list1"/>
    <dgm:cxn modelId="{0580663E-271F-E54A-B2E5-5BCE51486B33}" type="presParOf" srcId="{23081E4F-F6D8-3B4C-8B74-14367B09B638}" destId="{C4D246DB-9EB6-544E-B891-6B8D48B8E73F}" srcOrd="0" destOrd="0" presId="urn:microsoft.com/office/officeart/2005/8/layout/list1"/>
    <dgm:cxn modelId="{B5EB73AD-7075-4F49-B0A5-096DC06E379F}" type="presParOf" srcId="{C4D246DB-9EB6-544E-B891-6B8D48B8E73F}" destId="{6920900F-A70B-804A-A44C-951C8E11AD5D}" srcOrd="0" destOrd="0" presId="urn:microsoft.com/office/officeart/2005/8/layout/list1"/>
    <dgm:cxn modelId="{B121608C-C2AC-1B46-B71F-FA48AD8E239D}" type="presParOf" srcId="{C4D246DB-9EB6-544E-B891-6B8D48B8E73F}" destId="{F36F0ECA-2E88-6944-9163-6856B1B22500}" srcOrd="1" destOrd="0" presId="urn:microsoft.com/office/officeart/2005/8/layout/list1"/>
    <dgm:cxn modelId="{F8BEFC36-9805-664E-B053-4FFD8F0519B8}" type="presParOf" srcId="{23081E4F-F6D8-3B4C-8B74-14367B09B638}" destId="{1505E294-4C56-FF46-8D21-45014CFC1BA3}" srcOrd="1" destOrd="0" presId="urn:microsoft.com/office/officeart/2005/8/layout/list1"/>
    <dgm:cxn modelId="{DCD31ED6-22CC-1C46-A71F-40862F80FA1F}" type="presParOf" srcId="{23081E4F-F6D8-3B4C-8B74-14367B09B638}" destId="{62FC6B10-E218-BF45-B26E-6A393A7105FF}" srcOrd="2" destOrd="0" presId="urn:microsoft.com/office/officeart/2005/8/layout/list1"/>
    <dgm:cxn modelId="{EA7B6B60-1830-E441-A608-FDF01EC07A77}" type="presParOf" srcId="{23081E4F-F6D8-3B4C-8B74-14367B09B638}" destId="{4357DCF5-90DF-4540-9B1E-7ACA3641F0ED}" srcOrd="3" destOrd="0" presId="urn:microsoft.com/office/officeart/2005/8/layout/list1"/>
    <dgm:cxn modelId="{E7465CC1-446C-814C-A6F9-0B21ED003289}" type="presParOf" srcId="{23081E4F-F6D8-3B4C-8B74-14367B09B638}" destId="{A93B07D5-55BD-B747-A5DF-5475B60DB3AC}" srcOrd="4" destOrd="0" presId="urn:microsoft.com/office/officeart/2005/8/layout/list1"/>
    <dgm:cxn modelId="{030058FF-DAA9-ED42-B62F-B8F93E0FD2A2}" type="presParOf" srcId="{A93B07D5-55BD-B747-A5DF-5475B60DB3AC}" destId="{0A25E3A5-A407-A249-95BB-70B2855117A6}" srcOrd="0" destOrd="0" presId="urn:microsoft.com/office/officeart/2005/8/layout/list1"/>
    <dgm:cxn modelId="{342A40F8-4565-904E-A723-D8D5DFA66F56}" type="presParOf" srcId="{A93B07D5-55BD-B747-A5DF-5475B60DB3AC}" destId="{9003C1E7-B9D5-684C-B784-29BCFCE13473}" srcOrd="1" destOrd="0" presId="urn:microsoft.com/office/officeart/2005/8/layout/list1"/>
    <dgm:cxn modelId="{CB2F08CA-8E28-E445-B902-CD52C54CE4A0}" type="presParOf" srcId="{23081E4F-F6D8-3B4C-8B74-14367B09B638}" destId="{D86F9045-5886-BA44-8A52-7D540F2FC92D}" srcOrd="5" destOrd="0" presId="urn:microsoft.com/office/officeart/2005/8/layout/list1"/>
    <dgm:cxn modelId="{EF7D88A3-7AC5-FD42-8623-4FA3D6A84234}" type="presParOf" srcId="{23081E4F-F6D8-3B4C-8B74-14367B09B638}" destId="{1C1B8A28-044F-514A-9D86-9B05CB964FC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173570-EFDB-425A-BD54-7E37BE32C7EE}"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1C61ABA2-F1CB-459B-8618-0BA4638E367C}">
      <dgm:prSet custT="1"/>
      <dgm:spPr/>
      <dgm:t>
        <a:bodyPr/>
        <a:lstStyle/>
        <a:p>
          <a:r>
            <a:rPr lang="en-US" sz="3600" b="1" dirty="0"/>
            <a:t>Multi-center, retrospective chart review </a:t>
          </a:r>
        </a:p>
      </dgm:t>
    </dgm:pt>
    <dgm:pt modelId="{092856FB-D8F2-4FD6-B504-C380A3ED489E}" type="parTrans" cxnId="{EC89988E-6BF4-4DD0-BB17-4A2C9935D1AB}">
      <dgm:prSet/>
      <dgm:spPr/>
      <dgm:t>
        <a:bodyPr/>
        <a:lstStyle/>
        <a:p>
          <a:endParaRPr lang="en-US"/>
        </a:p>
      </dgm:t>
    </dgm:pt>
    <dgm:pt modelId="{D4DA3432-71A6-47BE-9053-3D351BCB9595}" type="sibTrans" cxnId="{EC89988E-6BF4-4DD0-BB17-4A2C9935D1AB}">
      <dgm:prSet/>
      <dgm:spPr/>
      <dgm:t>
        <a:bodyPr/>
        <a:lstStyle/>
        <a:p>
          <a:endParaRPr lang="en-US"/>
        </a:p>
      </dgm:t>
    </dgm:pt>
    <dgm:pt modelId="{02B8C6ED-872B-420E-91F4-C76BEDEA2256}">
      <dgm:prSet custT="1"/>
      <dgm:spPr/>
      <dgm:t>
        <a:bodyPr/>
        <a:lstStyle/>
        <a:p>
          <a:pPr algn="ctr">
            <a:buNone/>
          </a:pPr>
          <a:r>
            <a:rPr lang="en-US" sz="3000" dirty="0"/>
            <a:t>September 1, 2022 - September 1, 2024</a:t>
          </a:r>
        </a:p>
      </dgm:t>
    </dgm:pt>
    <dgm:pt modelId="{E53C3C66-5430-46A6-91A6-978A07B75CD9}" type="parTrans" cxnId="{0E350C34-F9BF-492D-8835-4165EBDE8DF3}">
      <dgm:prSet/>
      <dgm:spPr/>
      <dgm:t>
        <a:bodyPr/>
        <a:lstStyle/>
        <a:p>
          <a:endParaRPr lang="en-US"/>
        </a:p>
      </dgm:t>
    </dgm:pt>
    <dgm:pt modelId="{E42D6F8B-887A-4199-9B90-32FF614DED49}" type="sibTrans" cxnId="{0E350C34-F9BF-492D-8835-4165EBDE8DF3}">
      <dgm:prSet/>
      <dgm:spPr/>
      <dgm:t>
        <a:bodyPr/>
        <a:lstStyle/>
        <a:p>
          <a:endParaRPr lang="en-US"/>
        </a:p>
      </dgm:t>
    </dgm:pt>
    <dgm:pt modelId="{288C6F7C-E296-40A0-8C16-01A48945A9D3}">
      <dgm:prSet custT="1"/>
      <dgm:spPr/>
      <dgm:t>
        <a:bodyPr/>
        <a:lstStyle/>
        <a:p>
          <a:r>
            <a:rPr lang="en-US" sz="3600" b="1" dirty="0"/>
            <a:t>Statistical analysis:</a:t>
          </a:r>
        </a:p>
      </dgm:t>
    </dgm:pt>
    <dgm:pt modelId="{1DF71982-8DAD-4A21-9F0F-79F45C01E35B}" type="parTrans" cxnId="{3D0274D3-4F37-40DB-9AF0-1F073BCAA027}">
      <dgm:prSet/>
      <dgm:spPr/>
      <dgm:t>
        <a:bodyPr/>
        <a:lstStyle/>
        <a:p>
          <a:endParaRPr lang="en-US"/>
        </a:p>
      </dgm:t>
    </dgm:pt>
    <dgm:pt modelId="{1D59C3E1-BB27-41AC-964C-C2434F2895E2}" type="sibTrans" cxnId="{3D0274D3-4F37-40DB-9AF0-1F073BCAA027}">
      <dgm:prSet/>
      <dgm:spPr/>
      <dgm:t>
        <a:bodyPr/>
        <a:lstStyle/>
        <a:p>
          <a:endParaRPr lang="en-US"/>
        </a:p>
      </dgm:t>
    </dgm:pt>
    <dgm:pt modelId="{0F8552FE-18B4-4802-B7B1-3E52383069E7}">
      <dgm:prSet custT="1"/>
      <dgm:spPr/>
      <dgm:t>
        <a:bodyPr/>
        <a:lstStyle/>
        <a:p>
          <a:pPr>
            <a:buNone/>
          </a:pPr>
          <a:r>
            <a:rPr lang="en-US" sz="3000" dirty="0"/>
            <a:t>Continuous data: ANOVA</a:t>
          </a:r>
        </a:p>
      </dgm:t>
    </dgm:pt>
    <dgm:pt modelId="{9C547FE0-1D23-4483-B7FE-D516B49578BD}" type="parTrans" cxnId="{B82A9D4A-B949-4B9C-BB93-764123A3FBEE}">
      <dgm:prSet/>
      <dgm:spPr/>
      <dgm:t>
        <a:bodyPr/>
        <a:lstStyle/>
        <a:p>
          <a:endParaRPr lang="en-US"/>
        </a:p>
      </dgm:t>
    </dgm:pt>
    <dgm:pt modelId="{FFEC353B-638B-4601-BBA6-958A716A60A3}" type="sibTrans" cxnId="{B82A9D4A-B949-4B9C-BB93-764123A3FBEE}">
      <dgm:prSet/>
      <dgm:spPr/>
      <dgm:t>
        <a:bodyPr/>
        <a:lstStyle/>
        <a:p>
          <a:endParaRPr lang="en-US"/>
        </a:p>
      </dgm:t>
    </dgm:pt>
    <dgm:pt modelId="{D56A31BF-E5D2-4930-9063-EE2F52112304}">
      <dgm:prSet custT="1"/>
      <dgm:spPr/>
      <dgm:t>
        <a:bodyPr/>
        <a:lstStyle/>
        <a:p>
          <a:pPr>
            <a:buNone/>
          </a:pPr>
          <a:r>
            <a:rPr lang="en-US" sz="3000" dirty="0"/>
            <a:t>Alpha significance level of 0.05</a:t>
          </a:r>
        </a:p>
      </dgm:t>
    </dgm:pt>
    <dgm:pt modelId="{A492D243-5BB0-41DD-A394-98066726F9D4}" type="sibTrans" cxnId="{21697761-36B2-4B82-8D3A-39C4B703C09F}">
      <dgm:prSet/>
      <dgm:spPr/>
      <dgm:t>
        <a:bodyPr/>
        <a:lstStyle/>
        <a:p>
          <a:endParaRPr lang="en-US"/>
        </a:p>
      </dgm:t>
    </dgm:pt>
    <dgm:pt modelId="{3C2CD913-C514-4DAA-89D3-B1256DCC7552}" type="parTrans" cxnId="{21697761-36B2-4B82-8D3A-39C4B703C09F}">
      <dgm:prSet/>
      <dgm:spPr/>
      <dgm:t>
        <a:bodyPr/>
        <a:lstStyle/>
        <a:p>
          <a:endParaRPr lang="en-US"/>
        </a:p>
      </dgm:t>
    </dgm:pt>
    <dgm:pt modelId="{4E39158B-E63B-F24D-9E84-88934FE634CC}">
      <dgm:prSet custT="1"/>
      <dgm:spPr/>
      <dgm:t>
        <a:bodyPr/>
        <a:lstStyle/>
        <a:p>
          <a:pPr>
            <a:buNone/>
          </a:pPr>
          <a:r>
            <a:rPr lang="en-US" sz="3000" dirty="0"/>
            <a:t>Descriptive statistics </a:t>
          </a:r>
        </a:p>
      </dgm:t>
    </dgm:pt>
    <dgm:pt modelId="{6D434D7F-2BE8-2B4E-8375-27187691E8AD}" type="parTrans" cxnId="{D6D25820-753B-3D47-9E41-FB49F13C8540}">
      <dgm:prSet/>
      <dgm:spPr/>
      <dgm:t>
        <a:bodyPr/>
        <a:lstStyle/>
        <a:p>
          <a:endParaRPr lang="en-US"/>
        </a:p>
      </dgm:t>
    </dgm:pt>
    <dgm:pt modelId="{5C5A921A-7BC0-814F-A443-93134A263A29}" type="sibTrans" cxnId="{D6D25820-753B-3D47-9E41-FB49F13C8540}">
      <dgm:prSet/>
      <dgm:spPr/>
      <dgm:t>
        <a:bodyPr/>
        <a:lstStyle/>
        <a:p>
          <a:endParaRPr lang="en-US"/>
        </a:p>
      </dgm:t>
    </dgm:pt>
    <dgm:pt modelId="{36481D1E-7B1F-6545-9EF5-6052A0E54AD1}">
      <dgm:prSet custT="1"/>
      <dgm:spPr/>
      <dgm:t>
        <a:bodyPr/>
        <a:lstStyle/>
        <a:p>
          <a:pPr>
            <a:buFont typeface="Arial" panose="020B0604020202020204" pitchFamily="34" charset="0"/>
            <a:buChar char="•"/>
          </a:pPr>
          <a:r>
            <a:rPr lang="en-US" sz="3000" dirty="0"/>
            <a:t>Bonferroni correction – Mann-Whitney U </a:t>
          </a:r>
        </a:p>
      </dgm:t>
    </dgm:pt>
    <dgm:pt modelId="{B0A866AC-F8A9-9A48-8233-C02377B549D7}" type="parTrans" cxnId="{402942E3-29A8-844E-94A0-35DF23B5BD04}">
      <dgm:prSet/>
      <dgm:spPr/>
      <dgm:t>
        <a:bodyPr/>
        <a:lstStyle/>
        <a:p>
          <a:endParaRPr lang="en-US"/>
        </a:p>
      </dgm:t>
    </dgm:pt>
    <dgm:pt modelId="{33059454-4693-844E-A781-293883E4A093}" type="sibTrans" cxnId="{402942E3-29A8-844E-94A0-35DF23B5BD04}">
      <dgm:prSet/>
      <dgm:spPr/>
      <dgm:t>
        <a:bodyPr/>
        <a:lstStyle/>
        <a:p>
          <a:endParaRPr lang="en-US"/>
        </a:p>
      </dgm:t>
    </dgm:pt>
    <dgm:pt modelId="{DF588578-8E30-764F-8E95-AE7C0F4837C3}" type="pres">
      <dgm:prSet presAssocID="{C7173570-EFDB-425A-BD54-7E37BE32C7EE}" presName="Name0" presStyleCnt="0">
        <dgm:presLayoutVars>
          <dgm:dir/>
          <dgm:animLvl val="lvl"/>
          <dgm:resizeHandles val="exact"/>
        </dgm:presLayoutVars>
      </dgm:prSet>
      <dgm:spPr/>
    </dgm:pt>
    <dgm:pt modelId="{36D87DDB-408F-7F4A-A433-973AE744EDED}" type="pres">
      <dgm:prSet presAssocID="{1C61ABA2-F1CB-459B-8618-0BA4638E367C}" presName="composite" presStyleCnt="0"/>
      <dgm:spPr/>
    </dgm:pt>
    <dgm:pt modelId="{EDE2CC2F-CABB-CF48-B4F0-078881C80100}" type="pres">
      <dgm:prSet presAssocID="{1C61ABA2-F1CB-459B-8618-0BA4638E367C}" presName="parTx" presStyleLbl="alignNode1" presStyleIdx="0" presStyleCnt="2">
        <dgm:presLayoutVars>
          <dgm:chMax val="0"/>
          <dgm:chPref val="0"/>
          <dgm:bulletEnabled val="1"/>
        </dgm:presLayoutVars>
      </dgm:prSet>
      <dgm:spPr/>
    </dgm:pt>
    <dgm:pt modelId="{4B6D2997-4A72-6A45-8584-E551D7FF59D6}" type="pres">
      <dgm:prSet presAssocID="{1C61ABA2-F1CB-459B-8618-0BA4638E367C}" presName="desTx" presStyleLbl="alignAccFollowNode1" presStyleIdx="0" presStyleCnt="2">
        <dgm:presLayoutVars>
          <dgm:bulletEnabled val="1"/>
        </dgm:presLayoutVars>
      </dgm:prSet>
      <dgm:spPr/>
    </dgm:pt>
    <dgm:pt modelId="{CFA09B4C-8ACB-F64A-9ACF-50008593D7FF}" type="pres">
      <dgm:prSet presAssocID="{D4DA3432-71A6-47BE-9053-3D351BCB9595}" presName="space" presStyleCnt="0"/>
      <dgm:spPr/>
    </dgm:pt>
    <dgm:pt modelId="{0B1AF03B-7A82-3046-B208-22F39B3417DB}" type="pres">
      <dgm:prSet presAssocID="{288C6F7C-E296-40A0-8C16-01A48945A9D3}" presName="composite" presStyleCnt="0"/>
      <dgm:spPr/>
    </dgm:pt>
    <dgm:pt modelId="{AB398D31-A50D-7B47-AA80-914C09C1DE20}" type="pres">
      <dgm:prSet presAssocID="{288C6F7C-E296-40A0-8C16-01A48945A9D3}" presName="parTx" presStyleLbl="alignNode1" presStyleIdx="1" presStyleCnt="2">
        <dgm:presLayoutVars>
          <dgm:chMax val="0"/>
          <dgm:chPref val="0"/>
          <dgm:bulletEnabled val="1"/>
        </dgm:presLayoutVars>
      </dgm:prSet>
      <dgm:spPr/>
    </dgm:pt>
    <dgm:pt modelId="{1D4D0D04-3FF3-BD4B-9578-222467C56C02}" type="pres">
      <dgm:prSet presAssocID="{288C6F7C-E296-40A0-8C16-01A48945A9D3}" presName="desTx" presStyleLbl="alignAccFollowNode1" presStyleIdx="1" presStyleCnt="2">
        <dgm:presLayoutVars>
          <dgm:bulletEnabled val="1"/>
        </dgm:presLayoutVars>
      </dgm:prSet>
      <dgm:spPr/>
    </dgm:pt>
  </dgm:ptLst>
  <dgm:cxnLst>
    <dgm:cxn modelId="{D6D25820-753B-3D47-9E41-FB49F13C8540}" srcId="{288C6F7C-E296-40A0-8C16-01A48945A9D3}" destId="{4E39158B-E63B-F24D-9E84-88934FE634CC}" srcOrd="0" destOrd="0" parTransId="{6D434D7F-2BE8-2B4E-8375-27187691E8AD}" sibTransId="{5C5A921A-7BC0-814F-A443-93134A263A29}"/>
    <dgm:cxn modelId="{0E350C34-F9BF-492D-8835-4165EBDE8DF3}" srcId="{1C61ABA2-F1CB-459B-8618-0BA4638E367C}" destId="{02B8C6ED-872B-420E-91F4-C76BEDEA2256}" srcOrd="0" destOrd="0" parTransId="{E53C3C66-5430-46A6-91A6-978A07B75CD9}" sibTransId="{E42D6F8B-887A-4199-9B90-32FF614DED49}"/>
    <dgm:cxn modelId="{B82A9D4A-B949-4B9C-BB93-764123A3FBEE}" srcId="{288C6F7C-E296-40A0-8C16-01A48945A9D3}" destId="{0F8552FE-18B4-4802-B7B1-3E52383069E7}" srcOrd="1" destOrd="0" parTransId="{9C547FE0-1D23-4483-B7FE-D516B49578BD}" sibTransId="{FFEC353B-638B-4601-BBA6-958A716A60A3}"/>
    <dgm:cxn modelId="{2CABCE4F-5AD7-F443-9191-A522C0C7E781}" type="presOf" srcId="{4E39158B-E63B-F24D-9E84-88934FE634CC}" destId="{1D4D0D04-3FF3-BD4B-9578-222467C56C02}" srcOrd="0" destOrd="0" presId="urn:microsoft.com/office/officeart/2005/8/layout/hList1"/>
    <dgm:cxn modelId="{40CCEB5B-3D92-3F49-B5B7-1549EDFC8293}" type="presOf" srcId="{288C6F7C-E296-40A0-8C16-01A48945A9D3}" destId="{AB398D31-A50D-7B47-AA80-914C09C1DE20}" srcOrd="0" destOrd="0" presId="urn:microsoft.com/office/officeart/2005/8/layout/hList1"/>
    <dgm:cxn modelId="{9F61FB5B-09A6-4746-83AD-011E75B4A7BE}" type="presOf" srcId="{36481D1E-7B1F-6545-9EF5-6052A0E54AD1}" destId="{1D4D0D04-3FF3-BD4B-9578-222467C56C02}" srcOrd="0" destOrd="2" presId="urn:microsoft.com/office/officeart/2005/8/layout/hList1"/>
    <dgm:cxn modelId="{21697761-36B2-4B82-8D3A-39C4B703C09F}" srcId="{288C6F7C-E296-40A0-8C16-01A48945A9D3}" destId="{D56A31BF-E5D2-4930-9063-EE2F52112304}" srcOrd="3" destOrd="0" parTransId="{3C2CD913-C514-4DAA-89D3-B1256DCC7552}" sibTransId="{A492D243-5BB0-41DD-A394-98066726F9D4}"/>
    <dgm:cxn modelId="{ED8D596E-853C-8A49-B55C-9BF178171A3D}" type="presOf" srcId="{1C61ABA2-F1CB-459B-8618-0BA4638E367C}" destId="{EDE2CC2F-CABB-CF48-B4F0-078881C80100}" srcOrd="0" destOrd="0" presId="urn:microsoft.com/office/officeart/2005/8/layout/hList1"/>
    <dgm:cxn modelId="{6896CD7A-2AA0-2E43-98B4-7B0EB44113C0}" type="presOf" srcId="{02B8C6ED-872B-420E-91F4-C76BEDEA2256}" destId="{4B6D2997-4A72-6A45-8584-E551D7FF59D6}" srcOrd="0" destOrd="0" presId="urn:microsoft.com/office/officeart/2005/8/layout/hList1"/>
    <dgm:cxn modelId="{EC89988E-6BF4-4DD0-BB17-4A2C9935D1AB}" srcId="{C7173570-EFDB-425A-BD54-7E37BE32C7EE}" destId="{1C61ABA2-F1CB-459B-8618-0BA4638E367C}" srcOrd="0" destOrd="0" parTransId="{092856FB-D8F2-4FD6-B504-C380A3ED489E}" sibTransId="{D4DA3432-71A6-47BE-9053-3D351BCB9595}"/>
    <dgm:cxn modelId="{3D0274D3-4F37-40DB-9AF0-1F073BCAA027}" srcId="{C7173570-EFDB-425A-BD54-7E37BE32C7EE}" destId="{288C6F7C-E296-40A0-8C16-01A48945A9D3}" srcOrd="1" destOrd="0" parTransId="{1DF71982-8DAD-4A21-9F0F-79F45C01E35B}" sibTransId="{1D59C3E1-BB27-41AC-964C-C2434F2895E2}"/>
    <dgm:cxn modelId="{A4FB30E0-997F-BD4D-8BB5-380E03B4D552}" type="presOf" srcId="{D56A31BF-E5D2-4930-9063-EE2F52112304}" destId="{1D4D0D04-3FF3-BD4B-9578-222467C56C02}" srcOrd="0" destOrd="3" presId="urn:microsoft.com/office/officeart/2005/8/layout/hList1"/>
    <dgm:cxn modelId="{402942E3-29A8-844E-94A0-35DF23B5BD04}" srcId="{288C6F7C-E296-40A0-8C16-01A48945A9D3}" destId="{36481D1E-7B1F-6545-9EF5-6052A0E54AD1}" srcOrd="2" destOrd="0" parTransId="{B0A866AC-F8A9-9A48-8233-C02377B549D7}" sibTransId="{33059454-4693-844E-A781-293883E4A093}"/>
    <dgm:cxn modelId="{F915D6EA-F00F-5849-B886-B84319158837}" type="presOf" srcId="{0F8552FE-18B4-4802-B7B1-3E52383069E7}" destId="{1D4D0D04-3FF3-BD4B-9578-222467C56C02}" srcOrd="0" destOrd="1" presId="urn:microsoft.com/office/officeart/2005/8/layout/hList1"/>
    <dgm:cxn modelId="{BD9CFFF2-6E77-444A-81AA-67E89AFE0D98}" type="presOf" srcId="{C7173570-EFDB-425A-BD54-7E37BE32C7EE}" destId="{DF588578-8E30-764F-8E95-AE7C0F4837C3}" srcOrd="0" destOrd="0" presId="urn:microsoft.com/office/officeart/2005/8/layout/hList1"/>
    <dgm:cxn modelId="{50F31781-0C23-F34D-868D-F2B42A8D83E4}" type="presParOf" srcId="{DF588578-8E30-764F-8E95-AE7C0F4837C3}" destId="{36D87DDB-408F-7F4A-A433-973AE744EDED}" srcOrd="0" destOrd="0" presId="urn:microsoft.com/office/officeart/2005/8/layout/hList1"/>
    <dgm:cxn modelId="{DC54781A-9342-8B46-B636-55DCF9A1793B}" type="presParOf" srcId="{36D87DDB-408F-7F4A-A433-973AE744EDED}" destId="{EDE2CC2F-CABB-CF48-B4F0-078881C80100}" srcOrd="0" destOrd="0" presId="urn:microsoft.com/office/officeart/2005/8/layout/hList1"/>
    <dgm:cxn modelId="{C49F6E7D-38E2-D149-80FE-D17DB7BBEC0C}" type="presParOf" srcId="{36D87DDB-408F-7F4A-A433-973AE744EDED}" destId="{4B6D2997-4A72-6A45-8584-E551D7FF59D6}" srcOrd="1" destOrd="0" presId="urn:microsoft.com/office/officeart/2005/8/layout/hList1"/>
    <dgm:cxn modelId="{0A66C1F9-3E2E-5643-AD5D-31B8871FFE4D}" type="presParOf" srcId="{DF588578-8E30-764F-8E95-AE7C0F4837C3}" destId="{CFA09B4C-8ACB-F64A-9ACF-50008593D7FF}" srcOrd="1" destOrd="0" presId="urn:microsoft.com/office/officeart/2005/8/layout/hList1"/>
    <dgm:cxn modelId="{1938F69D-4579-134D-B70F-5942AA8E4DE5}" type="presParOf" srcId="{DF588578-8E30-764F-8E95-AE7C0F4837C3}" destId="{0B1AF03B-7A82-3046-B208-22F39B3417DB}" srcOrd="2" destOrd="0" presId="urn:microsoft.com/office/officeart/2005/8/layout/hList1"/>
    <dgm:cxn modelId="{8C5DC59B-4C5B-3547-AA74-37618F07D1FF}" type="presParOf" srcId="{0B1AF03B-7A82-3046-B208-22F39B3417DB}" destId="{AB398D31-A50D-7B47-AA80-914C09C1DE20}" srcOrd="0" destOrd="0" presId="urn:microsoft.com/office/officeart/2005/8/layout/hList1"/>
    <dgm:cxn modelId="{FC30FBF2-B9B9-394D-B333-59C61E0045EB}" type="presParOf" srcId="{0B1AF03B-7A82-3046-B208-22F39B3417DB}" destId="{1D4D0D04-3FF3-BD4B-9578-222467C56C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8494EC-D556-41CB-A809-5BDC8B32D58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339702D-D80D-4EA2-9752-C92924F9B8C3}">
      <dgm:prSet custT="1"/>
      <dgm:spPr>
        <a:solidFill>
          <a:schemeClr val="tx2"/>
        </a:solidFill>
      </dgm:spPr>
      <dgm:t>
        <a:bodyPr/>
        <a:lstStyle/>
        <a:p>
          <a:r>
            <a:rPr lang="en-US" sz="2400" dirty="0"/>
            <a:t>Retrospective chart review</a:t>
          </a:r>
        </a:p>
      </dgm:t>
    </dgm:pt>
    <dgm:pt modelId="{65E40B9D-232B-45C0-89A3-AF843C1FBC67}" type="parTrans" cxnId="{FEEB55D1-B70D-40A0-B9AB-FA4303494F1F}">
      <dgm:prSet/>
      <dgm:spPr/>
      <dgm:t>
        <a:bodyPr/>
        <a:lstStyle/>
        <a:p>
          <a:endParaRPr lang="en-US"/>
        </a:p>
      </dgm:t>
    </dgm:pt>
    <dgm:pt modelId="{5A447A74-4454-4BC2-8592-FCFCC8A3878C}" type="sibTrans" cxnId="{FEEB55D1-B70D-40A0-B9AB-FA4303494F1F}">
      <dgm:prSet/>
      <dgm:spPr/>
      <dgm:t>
        <a:bodyPr/>
        <a:lstStyle/>
        <a:p>
          <a:endParaRPr lang="en-US"/>
        </a:p>
      </dgm:t>
    </dgm:pt>
    <dgm:pt modelId="{8705AFB7-76E9-41D6-BF36-A133AF595ADA}">
      <dgm:prSet custT="1"/>
      <dgm:spPr>
        <a:solidFill>
          <a:schemeClr val="tx2"/>
        </a:solidFill>
      </dgm:spPr>
      <dgm:t>
        <a:bodyPr/>
        <a:lstStyle/>
        <a:p>
          <a:r>
            <a:rPr lang="en-US" sz="2400" dirty="0"/>
            <a:t>Population size in IM adherence rate in Oral and IM treatment was low</a:t>
          </a:r>
        </a:p>
      </dgm:t>
    </dgm:pt>
    <dgm:pt modelId="{466A6AED-FE8B-4F88-B1FE-71C55DB76CE0}" type="parTrans" cxnId="{081C9DC1-7965-49F2-B654-C648E8CC4A6C}">
      <dgm:prSet/>
      <dgm:spPr/>
      <dgm:t>
        <a:bodyPr/>
        <a:lstStyle/>
        <a:p>
          <a:endParaRPr lang="en-US"/>
        </a:p>
      </dgm:t>
    </dgm:pt>
    <dgm:pt modelId="{5E184E22-01D6-455A-B483-816AE4E5DDF1}" type="sibTrans" cxnId="{081C9DC1-7965-49F2-B654-C648E8CC4A6C}">
      <dgm:prSet/>
      <dgm:spPr/>
      <dgm:t>
        <a:bodyPr/>
        <a:lstStyle/>
        <a:p>
          <a:endParaRPr lang="en-US"/>
        </a:p>
      </dgm:t>
    </dgm:pt>
    <dgm:pt modelId="{182FE544-165B-4948-83ED-CBDB6C25C2B0}">
      <dgm:prSet custT="1"/>
      <dgm:spPr>
        <a:solidFill>
          <a:schemeClr val="tx2"/>
        </a:solidFill>
      </dgm:spPr>
      <dgm:t>
        <a:bodyPr/>
        <a:lstStyle/>
        <a:p>
          <a:r>
            <a:rPr lang="en-US" sz="2400" dirty="0"/>
            <a:t>Follow-up of patients outside of Presbyterian Healthcare Services</a:t>
          </a:r>
        </a:p>
      </dgm:t>
    </dgm:pt>
    <dgm:pt modelId="{A7A09542-0D65-44DE-85C5-B47D00FDD3AA}" type="parTrans" cxnId="{D65B9B03-0E55-4801-80A2-98E3A2B6B778}">
      <dgm:prSet/>
      <dgm:spPr/>
      <dgm:t>
        <a:bodyPr/>
        <a:lstStyle/>
        <a:p>
          <a:endParaRPr lang="en-US"/>
        </a:p>
      </dgm:t>
    </dgm:pt>
    <dgm:pt modelId="{E015B188-BFA9-4B5D-BAFB-6C99DEDBEFFE}" type="sibTrans" cxnId="{D65B9B03-0E55-4801-80A2-98E3A2B6B778}">
      <dgm:prSet/>
      <dgm:spPr/>
      <dgm:t>
        <a:bodyPr/>
        <a:lstStyle/>
        <a:p>
          <a:endParaRPr lang="en-US"/>
        </a:p>
      </dgm:t>
    </dgm:pt>
    <dgm:pt modelId="{E8EF2125-8576-4356-87B3-E438A678584F}">
      <dgm:prSet custT="1"/>
      <dgm:spPr>
        <a:ln>
          <a:solidFill>
            <a:schemeClr val="tx2"/>
          </a:solidFill>
        </a:ln>
      </dgm:spPr>
      <dgm:t>
        <a:bodyPr/>
        <a:lstStyle/>
        <a:p>
          <a:r>
            <a:rPr lang="en-US" sz="2300" dirty="0"/>
            <a:t>Unable to fully assess fill data of members with other health plans </a:t>
          </a:r>
        </a:p>
      </dgm:t>
    </dgm:pt>
    <dgm:pt modelId="{61C20AB2-6CA6-41AD-A406-75280D0F74B5}" type="parTrans" cxnId="{9AFE7107-3FB4-49F4-BAE0-E43090CDC304}">
      <dgm:prSet/>
      <dgm:spPr/>
      <dgm:t>
        <a:bodyPr/>
        <a:lstStyle/>
        <a:p>
          <a:endParaRPr lang="en-US"/>
        </a:p>
      </dgm:t>
    </dgm:pt>
    <dgm:pt modelId="{97080CDB-4B0E-4363-8C8D-668DE793CC91}" type="sibTrans" cxnId="{9AFE7107-3FB4-49F4-BAE0-E43090CDC304}">
      <dgm:prSet/>
      <dgm:spPr/>
      <dgm:t>
        <a:bodyPr/>
        <a:lstStyle/>
        <a:p>
          <a:endParaRPr lang="en-US"/>
        </a:p>
      </dgm:t>
    </dgm:pt>
    <dgm:pt modelId="{26DD0E59-B077-B14F-88AE-58600C21AEE5}" type="pres">
      <dgm:prSet presAssocID="{7E8494EC-D556-41CB-A809-5BDC8B32D58D}" presName="linear" presStyleCnt="0">
        <dgm:presLayoutVars>
          <dgm:dir/>
          <dgm:animLvl val="lvl"/>
          <dgm:resizeHandles val="exact"/>
        </dgm:presLayoutVars>
      </dgm:prSet>
      <dgm:spPr/>
    </dgm:pt>
    <dgm:pt modelId="{2D504C49-9341-A84A-9C95-B534C43BE05D}" type="pres">
      <dgm:prSet presAssocID="{A339702D-D80D-4EA2-9752-C92924F9B8C3}" presName="parentLin" presStyleCnt="0"/>
      <dgm:spPr/>
    </dgm:pt>
    <dgm:pt modelId="{1538BD5F-EDCA-564F-9A95-16617C674E42}" type="pres">
      <dgm:prSet presAssocID="{A339702D-D80D-4EA2-9752-C92924F9B8C3}" presName="parentLeftMargin" presStyleLbl="node1" presStyleIdx="0" presStyleCnt="3"/>
      <dgm:spPr/>
    </dgm:pt>
    <dgm:pt modelId="{040A11E5-1E28-0745-A912-7DBFC4B2BDF3}" type="pres">
      <dgm:prSet presAssocID="{A339702D-D80D-4EA2-9752-C92924F9B8C3}" presName="parentText" presStyleLbl="node1" presStyleIdx="0" presStyleCnt="3">
        <dgm:presLayoutVars>
          <dgm:chMax val="0"/>
          <dgm:bulletEnabled val="1"/>
        </dgm:presLayoutVars>
      </dgm:prSet>
      <dgm:spPr/>
    </dgm:pt>
    <dgm:pt modelId="{3D09769D-E446-CD47-9A80-62A9E19EDB15}" type="pres">
      <dgm:prSet presAssocID="{A339702D-D80D-4EA2-9752-C92924F9B8C3}" presName="negativeSpace" presStyleCnt="0"/>
      <dgm:spPr/>
    </dgm:pt>
    <dgm:pt modelId="{7064BA90-5A72-A64C-98BD-0A1793043D9A}" type="pres">
      <dgm:prSet presAssocID="{A339702D-D80D-4EA2-9752-C92924F9B8C3}" presName="childText" presStyleLbl="conFgAcc1" presStyleIdx="0" presStyleCnt="3">
        <dgm:presLayoutVars>
          <dgm:bulletEnabled val="1"/>
        </dgm:presLayoutVars>
      </dgm:prSet>
      <dgm:spPr>
        <a:ln>
          <a:solidFill>
            <a:schemeClr val="tx2"/>
          </a:solidFill>
        </a:ln>
      </dgm:spPr>
    </dgm:pt>
    <dgm:pt modelId="{FC2849B3-43E4-DF43-8410-844BC8D73790}" type="pres">
      <dgm:prSet presAssocID="{5A447A74-4454-4BC2-8592-FCFCC8A3878C}" presName="spaceBetweenRectangles" presStyleCnt="0"/>
      <dgm:spPr/>
    </dgm:pt>
    <dgm:pt modelId="{B7DF1FF4-C5FC-1C46-B06D-B119E29EA241}" type="pres">
      <dgm:prSet presAssocID="{8705AFB7-76E9-41D6-BF36-A133AF595ADA}" presName="parentLin" presStyleCnt="0"/>
      <dgm:spPr/>
    </dgm:pt>
    <dgm:pt modelId="{C7547B32-5A7E-1D43-87D6-92D64366716C}" type="pres">
      <dgm:prSet presAssocID="{8705AFB7-76E9-41D6-BF36-A133AF595ADA}" presName="parentLeftMargin" presStyleLbl="node1" presStyleIdx="0" presStyleCnt="3"/>
      <dgm:spPr/>
    </dgm:pt>
    <dgm:pt modelId="{A00393D5-A7F0-5A42-B2A7-969D03B7CE14}" type="pres">
      <dgm:prSet presAssocID="{8705AFB7-76E9-41D6-BF36-A133AF595ADA}" presName="parentText" presStyleLbl="node1" presStyleIdx="1" presStyleCnt="3">
        <dgm:presLayoutVars>
          <dgm:chMax val="0"/>
          <dgm:bulletEnabled val="1"/>
        </dgm:presLayoutVars>
      </dgm:prSet>
      <dgm:spPr/>
    </dgm:pt>
    <dgm:pt modelId="{9ECB6C7C-5DD1-8B42-95F6-DD8F2732638A}" type="pres">
      <dgm:prSet presAssocID="{8705AFB7-76E9-41D6-BF36-A133AF595ADA}" presName="negativeSpace" presStyleCnt="0"/>
      <dgm:spPr/>
    </dgm:pt>
    <dgm:pt modelId="{F703E74C-716E-184B-BCE9-3F373E6233B4}" type="pres">
      <dgm:prSet presAssocID="{8705AFB7-76E9-41D6-BF36-A133AF595ADA}" presName="childText" presStyleLbl="conFgAcc1" presStyleIdx="1" presStyleCnt="3">
        <dgm:presLayoutVars>
          <dgm:bulletEnabled val="1"/>
        </dgm:presLayoutVars>
      </dgm:prSet>
      <dgm:spPr>
        <a:ln>
          <a:solidFill>
            <a:schemeClr val="tx2"/>
          </a:solidFill>
        </a:ln>
      </dgm:spPr>
    </dgm:pt>
    <dgm:pt modelId="{601E7378-1DAB-4142-9026-AF51E3C575FE}" type="pres">
      <dgm:prSet presAssocID="{5E184E22-01D6-455A-B483-816AE4E5DDF1}" presName="spaceBetweenRectangles" presStyleCnt="0"/>
      <dgm:spPr/>
    </dgm:pt>
    <dgm:pt modelId="{7AE7D105-1E26-124E-AA67-E6B54CE33C5F}" type="pres">
      <dgm:prSet presAssocID="{182FE544-165B-4948-83ED-CBDB6C25C2B0}" presName="parentLin" presStyleCnt="0"/>
      <dgm:spPr/>
    </dgm:pt>
    <dgm:pt modelId="{367C6759-094F-9049-888D-1C12B63F8DBB}" type="pres">
      <dgm:prSet presAssocID="{182FE544-165B-4948-83ED-CBDB6C25C2B0}" presName="parentLeftMargin" presStyleLbl="node1" presStyleIdx="1" presStyleCnt="3"/>
      <dgm:spPr/>
    </dgm:pt>
    <dgm:pt modelId="{2185E9BE-BE5D-6942-B348-B78F1DC7B5E8}" type="pres">
      <dgm:prSet presAssocID="{182FE544-165B-4948-83ED-CBDB6C25C2B0}" presName="parentText" presStyleLbl="node1" presStyleIdx="2" presStyleCnt="3">
        <dgm:presLayoutVars>
          <dgm:chMax val="0"/>
          <dgm:bulletEnabled val="1"/>
        </dgm:presLayoutVars>
      </dgm:prSet>
      <dgm:spPr/>
    </dgm:pt>
    <dgm:pt modelId="{8145555F-3E0B-3C49-BAAF-C0AB03E909A1}" type="pres">
      <dgm:prSet presAssocID="{182FE544-165B-4948-83ED-CBDB6C25C2B0}" presName="negativeSpace" presStyleCnt="0"/>
      <dgm:spPr/>
    </dgm:pt>
    <dgm:pt modelId="{16374A67-6AD2-184B-873A-5DDE44CDCA49}" type="pres">
      <dgm:prSet presAssocID="{182FE544-165B-4948-83ED-CBDB6C25C2B0}" presName="childText" presStyleLbl="conFgAcc1" presStyleIdx="2" presStyleCnt="3">
        <dgm:presLayoutVars>
          <dgm:bulletEnabled val="1"/>
        </dgm:presLayoutVars>
      </dgm:prSet>
      <dgm:spPr/>
    </dgm:pt>
  </dgm:ptLst>
  <dgm:cxnLst>
    <dgm:cxn modelId="{D65B9B03-0E55-4801-80A2-98E3A2B6B778}" srcId="{7E8494EC-D556-41CB-A809-5BDC8B32D58D}" destId="{182FE544-165B-4948-83ED-CBDB6C25C2B0}" srcOrd="2" destOrd="0" parTransId="{A7A09542-0D65-44DE-85C5-B47D00FDD3AA}" sibTransId="{E015B188-BFA9-4B5D-BAFB-6C99DEDBEFFE}"/>
    <dgm:cxn modelId="{9AFE7107-3FB4-49F4-BAE0-E43090CDC304}" srcId="{182FE544-165B-4948-83ED-CBDB6C25C2B0}" destId="{E8EF2125-8576-4356-87B3-E438A678584F}" srcOrd="0" destOrd="0" parTransId="{61C20AB2-6CA6-41AD-A406-75280D0F74B5}" sibTransId="{97080CDB-4B0E-4363-8C8D-668DE793CC91}"/>
    <dgm:cxn modelId="{F20CD819-596C-D64C-9D33-5C31E0DE6D2A}" type="presOf" srcId="{E8EF2125-8576-4356-87B3-E438A678584F}" destId="{16374A67-6AD2-184B-873A-5DDE44CDCA49}" srcOrd="0" destOrd="0" presId="urn:microsoft.com/office/officeart/2005/8/layout/list1"/>
    <dgm:cxn modelId="{8E9F631D-EA54-FB44-A031-4E5AA1A883E7}" type="presOf" srcId="{8705AFB7-76E9-41D6-BF36-A133AF595ADA}" destId="{A00393D5-A7F0-5A42-B2A7-969D03B7CE14}" srcOrd="1" destOrd="0" presId="urn:microsoft.com/office/officeart/2005/8/layout/list1"/>
    <dgm:cxn modelId="{DBD7B961-5ABD-DC46-B338-C4E5A6FF685B}" type="presOf" srcId="{8705AFB7-76E9-41D6-BF36-A133AF595ADA}" destId="{C7547B32-5A7E-1D43-87D6-92D64366716C}" srcOrd="0" destOrd="0" presId="urn:microsoft.com/office/officeart/2005/8/layout/list1"/>
    <dgm:cxn modelId="{99601AB9-3648-7647-ADDD-4A2E0B7E7226}" type="presOf" srcId="{A339702D-D80D-4EA2-9752-C92924F9B8C3}" destId="{1538BD5F-EDCA-564F-9A95-16617C674E42}" srcOrd="0" destOrd="0" presId="urn:microsoft.com/office/officeart/2005/8/layout/list1"/>
    <dgm:cxn modelId="{2BBF26BE-4383-834D-9EBA-A3345601A552}" type="presOf" srcId="{182FE544-165B-4948-83ED-CBDB6C25C2B0}" destId="{2185E9BE-BE5D-6942-B348-B78F1DC7B5E8}" srcOrd="1" destOrd="0" presId="urn:microsoft.com/office/officeart/2005/8/layout/list1"/>
    <dgm:cxn modelId="{081C9DC1-7965-49F2-B654-C648E8CC4A6C}" srcId="{7E8494EC-D556-41CB-A809-5BDC8B32D58D}" destId="{8705AFB7-76E9-41D6-BF36-A133AF595ADA}" srcOrd="1" destOrd="0" parTransId="{466A6AED-FE8B-4F88-B1FE-71C55DB76CE0}" sibTransId="{5E184E22-01D6-455A-B483-816AE4E5DDF1}"/>
    <dgm:cxn modelId="{0551AFCB-8FC5-1144-8FB8-7B5FDF641EF2}" type="presOf" srcId="{182FE544-165B-4948-83ED-CBDB6C25C2B0}" destId="{367C6759-094F-9049-888D-1C12B63F8DBB}" srcOrd="0" destOrd="0" presId="urn:microsoft.com/office/officeart/2005/8/layout/list1"/>
    <dgm:cxn modelId="{FEEB55D1-B70D-40A0-B9AB-FA4303494F1F}" srcId="{7E8494EC-D556-41CB-A809-5BDC8B32D58D}" destId="{A339702D-D80D-4EA2-9752-C92924F9B8C3}" srcOrd="0" destOrd="0" parTransId="{65E40B9D-232B-45C0-89A3-AF843C1FBC67}" sibTransId="{5A447A74-4454-4BC2-8592-FCFCC8A3878C}"/>
    <dgm:cxn modelId="{93FF69D2-C871-7C49-9221-D282F0FD488C}" type="presOf" srcId="{A339702D-D80D-4EA2-9752-C92924F9B8C3}" destId="{040A11E5-1E28-0745-A912-7DBFC4B2BDF3}" srcOrd="1" destOrd="0" presId="urn:microsoft.com/office/officeart/2005/8/layout/list1"/>
    <dgm:cxn modelId="{73E645F3-0DEE-AB47-A4D6-3D21D99AFC01}" type="presOf" srcId="{7E8494EC-D556-41CB-A809-5BDC8B32D58D}" destId="{26DD0E59-B077-B14F-88AE-58600C21AEE5}" srcOrd="0" destOrd="0" presId="urn:microsoft.com/office/officeart/2005/8/layout/list1"/>
    <dgm:cxn modelId="{E0877669-6A5A-A941-8F42-2DCC410F7660}" type="presParOf" srcId="{26DD0E59-B077-B14F-88AE-58600C21AEE5}" destId="{2D504C49-9341-A84A-9C95-B534C43BE05D}" srcOrd="0" destOrd="0" presId="urn:microsoft.com/office/officeart/2005/8/layout/list1"/>
    <dgm:cxn modelId="{CFA1BB62-A499-B144-A4DD-A9DA6DC542D6}" type="presParOf" srcId="{2D504C49-9341-A84A-9C95-B534C43BE05D}" destId="{1538BD5F-EDCA-564F-9A95-16617C674E42}" srcOrd="0" destOrd="0" presId="urn:microsoft.com/office/officeart/2005/8/layout/list1"/>
    <dgm:cxn modelId="{49D2A496-5BF1-6A4C-A34B-0A0A1D677148}" type="presParOf" srcId="{2D504C49-9341-A84A-9C95-B534C43BE05D}" destId="{040A11E5-1E28-0745-A912-7DBFC4B2BDF3}" srcOrd="1" destOrd="0" presId="urn:microsoft.com/office/officeart/2005/8/layout/list1"/>
    <dgm:cxn modelId="{413F3088-6890-B648-9819-3364B308D3A6}" type="presParOf" srcId="{26DD0E59-B077-B14F-88AE-58600C21AEE5}" destId="{3D09769D-E446-CD47-9A80-62A9E19EDB15}" srcOrd="1" destOrd="0" presId="urn:microsoft.com/office/officeart/2005/8/layout/list1"/>
    <dgm:cxn modelId="{AAD591CD-7A5C-8842-BFC4-8F989B59D148}" type="presParOf" srcId="{26DD0E59-B077-B14F-88AE-58600C21AEE5}" destId="{7064BA90-5A72-A64C-98BD-0A1793043D9A}" srcOrd="2" destOrd="0" presId="urn:microsoft.com/office/officeart/2005/8/layout/list1"/>
    <dgm:cxn modelId="{F25A9657-3275-D347-A992-AEA52EE58D06}" type="presParOf" srcId="{26DD0E59-B077-B14F-88AE-58600C21AEE5}" destId="{FC2849B3-43E4-DF43-8410-844BC8D73790}" srcOrd="3" destOrd="0" presId="urn:microsoft.com/office/officeart/2005/8/layout/list1"/>
    <dgm:cxn modelId="{3C33CF1D-DC53-9F46-921C-592C1D0F4B2C}" type="presParOf" srcId="{26DD0E59-B077-B14F-88AE-58600C21AEE5}" destId="{B7DF1FF4-C5FC-1C46-B06D-B119E29EA241}" srcOrd="4" destOrd="0" presId="urn:microsoft.com/office/officeart/2005/8/layout/list1"/>
    <dgm:cxn modelId="{DF27DF91-A547-EA45-9027-9A3290E4DE54}" type="presParOf" srcId="{B7DF1FF4-C5FC-1C46-B06D-B119E29EA241}" destId="{C7547B32-5A7E-1D43-87D6-92D64366716C}" srcOrd="0" destOrd="0" presId="urn:microsoft.com/office/officeart/2005/8/layout/list1"/>
    <dgm:cxn modelId="{F5273DE6-F60C-AE41-8333-28571D126538}" type="presParOf" srcId="{B7DF1FF4-C5FC-1C46-B06D-B119E29EA241}" destId="{A00393D5-A7F0-5A42-B2A7-969D03B7CE14}" srcOrd="1" destOrd="0" presId="urn:microsoft.com/office/officeart/2005/8/layout/list1"/>
    <dgm:cxn modelId="{B20D5FCF-7C4F-3449-9BB0-CB30C0651CF9}" type="presParOf" srcId="{26DD0E59-B077-B14F-88AE-58600C21AEE5}" destId="{9ECB6C7C-5DD1-8B42-95F6-DD8F2732638A}" srcOrd="5" destOrd="0" presId="urn:microsoft.com/office/officeart/2005/8/layout/list1"/>
    <dgm:cxn modelId="{344B8F6A-BC5F-124B-80BB-0A2D2E25FF86}" type="presParOf" srcId="{26DD0E59-B077-B14F-88AE-58600C21AEE5}" destId="{F703E74C-716E-184B-BCE9-3F373E6233B4}" srcOrd="6" destOrd="0" presId="urn:microsoft.com/office/officeart/2005/8/layout/list1"/>
    <dgm:cxn modelId="{0F03BD6B-9973-8343-80DD-0031C291A923}" type="presParOf" srcId="{26DD0E59-B077-B14F-88AE-58600C21AEE5}" destId="{601E7378-1DAB-4142-9026-AF51E3C575FE}" srcOrd="7" destOrd="0" presId="urn:microsoft.com/office/officeart/2005/8/layout/list1"/>
    <dgm:cxn modelId="{81838B1E-1243-D44F-B601-B61A66DAF043}" type="presParOf" srcId="{26DD0E59-B077-B14F-88AE-58600C21AEE5}" destId="{7AE7D105-1E26-124E-AA67-E6B54CE33C5F}" srcOrd="8" destOrd="0" presId="urn:microsoft.com/office/officeart/2005/8/layout/list1"/>
    <dgm:cxn modelId="{FC172C46-6FCE-8748-9188-8D435F257200}" type="presParOf" srcId="{7AE7D105-1E26-124E-AA67-E6B54CE33C5F}" destId="{367C6759-094F-9049-888D-1C12B63F8DBB}" srcOrd="0" destOrd="0" presId="urn:microsoft.com/office/officeart/2005/8/layout/list1"/>
    <dgm:cxn modelId="{59E5DD44-779D-3E4E-BB5D-2213A72C3CA2}" type="presParOf" srcId="{7AE7D105-1E26-124E-AA67-E6B54CE33C5F}" destId="{2185E9BE-BE5D-6942-B348-B78F1DC7B5E8}" srcOrd="1" destOrd="0" presId="urn:microsoft.com/office/officeart/2005/8/layout/list1"/>
    <dgm:cxn modelId="{7D10EB69-7B81-714E-84BD-8F34E2C0E332}" type="presParOf" srcId="{26DD0E59-B077-B14F-88AE-58600C21AEE5}" destId="{8145555F-3E0B-3C49-BAAF-C0AB03E909A1}" srcOrd="9" destOrd="0" presId="urn:microsoft.com/office/officeart/2005/8/layout/list1"/>
    <dgm:cxn modelId="{DDC713B1-15A5-3946-AFDE-C5EDF7105654}" type="presParOf" srcId="{26DD0E59-B077-B14F-88AE-58600C21AEE5}" destId="{16374A67-6AD2-184B-873A-5DDE44CDCA4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3E59A1-356B-4F72-846B-250848267BCE}"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9A19EC3-0A15-4880-818B-3FD158D1D87F}">
      <dgm:prSet/>
      <dgm:spPr>
        <a:ln>
          <a:solidFill>
            <a:schemeClr val="tx2"/>
          </a:solidFill>
        </a:ln>
      </dgm:spPr>
      <dgm:t>
        <a:bodyPr/>
        <a:lstStyle/>
        <a:p>
          <a:r>
            <a:rPr lang="en-US" dirty="0"/>
            <a:t>Patient</a:t>
          </a:r>
          <a:r>
            <a:rPr lang="en-US" baseline="0" dirty="0"/>
            <a:t> demographics to identify risk factors in alcohol use severity</a:t>
          </a:r>
          <a:endParaRPr lang="en-US" dirty="0"/>
        </a:p>
      </dgm:t>
    </dgm:pt>
    <dgm:pt modelId="{9872CF94-0872-4380-9B1D-43D373F9D940}" type="parTrans" cxnId="{BA8EAFD0-5794-4F5A-94AC-67F5E7FE64F3}">
      <dgm:prSet/>
      <dgm:spPr/>
      <dgm:t>
        <a:bodyPr/>
        <a:lstStyle/>
        <a:p>
          <a:endParaRPr lang="en-US"/>
        </a:p>
      </dgm:t>
    </dgm:pt>
    <dgm:pt modelId="{0959E1C4-1EFC-4DDA-AB43-3488C286F094}" type="sibTrans" cxnId="{BA8EAFD0-5794-4F5A-94AC-67F5E7FE64F3}">
      <dgm:prSet/>
      <dgm:spPr/>
      <dgm:t>
        <a:bodyPr/>
        <a:lstStyle/>
        <a:p>
          <a:endParaRPr lang="en-US"/>
        </a:p>
      </dgm:t>
    </dgm:pt>
    <dgm:pt modelId="{0C57DF7B-DF32-46B6-96E1-0D17F93B892E}">
      <dgm:prSet/>
      <dgm:spPr>
        <a:ln>
          <a:solidFill>
            <a:schemeClr val="tx2"/>
          </a:solidFill>
        </a:ln>
      </dgm:spPr>
      <dgm:t>
        <a:bodyPr/>
        <a:lstStyle/>
        <a:p>
          <a:r>
            <a:rPr lang="en-US" dirty="0"/>
            <a:t>Propensity</a:t>
          </a:r>
          <a:r>
            <a:rPr lang="en-US" baseline="0" dirty="0"/>
            <a:t> score match </a:t>
          </a:r>
          <a:endParaRPr lang="en-US" dirty="0"/>
        </a:p>
      </dgm:t>
    </dgm:pt>
    <dgm:pt modelId="{AFE4A6EE-4F63-410A-8E66-733A3BC3626B}" type="parTrans" cxnId="{3404C07D-1B7E-4A43-9C49-260B6732C297}">
      <dgm:prSet/>
      <dgm:spPr/>
      <dgm:t>
        <a:bodyPr/>
        <a:lstStyle/>
        <a:p>
          <a:endParaRPr lang="en-US"/>
        </a:p>
      </dgm:t>
    </dgm:pt>
    <dgm:pt modelId="{4AB44B3F-0B95-4FC2-846E-E46B0A45E4B3}" type="sibTrans" cxnId="{3404C07D-1B7E-4A43-9C49-260B6732C297}">
      <dgm:prSet/>
      <dgm:spPr/>
      <dgm:t>
        <a:bodyPr/>
        <a:lstStyle/>
        <a:p>
          <a:endParaRPr lang="en-US"/>
        </a:p>
      </dgm:t>
    </dgm:pt>
    <dgm:pt modelId="{DBB3055D-BE9F-DD45-89C5-B1CA2A0C6A55}" type="pres">
      <dgm:prSet presAssocID="{393E59A1-356B-4F72-846B-250848267BCE}" presName="hierChild1" presStyleCnt="0">
        <dgm:presLayoutVars>
          <dgm:chPref val="1"/>
          <dgm:dir/>
          <dgm:animOne val="branch"/>
          <dgm:animLvl val="lvl"/>
          <dgm:resizeHandles/>
        </dgm:presLayoutVars>
      </dgm:prSet>
      <dgm:spPr/>
    </dgm:pt>
    <dgm:pt modelId="{5AAC8B5C-51E8-AE44-A1B0-3B1325FBE019}" type="pres">
      <dgm:prSet presAssocID="{D9A19EC3-0A15-4880-818B-3FD158D1D87F}" presName="hierRoot1" presStyleCnt="0"/>
      <dgm:spPr/>
    </dgm:pt>
    <dgm:pt modelId="{B38EDCF2-074B-DA4E-AA6B-5DED0B0556FD}" type="pres">
      <dgm:prSet presAssocID="{D9A19EC3-0A15-4880-818B-3FD158D1D87F}" presName="composite" presStyleCnt="0"/>
      <dgm:spPr/>
    </dgm:pt>
    <dgm:pt modelId="{10C22685-BBBF-2F4D-BA20-093462CF1E5D}" type="pres">
      <dgm:prSet presAssocID="{D9A19EC3-0A15-4880-818B-3FD158D1D87F}" presName="background" presStyleLbl="node0" presStyleIdx="0" presStyleCnt="2"/>
      <dgm:spPr>
        <a:solidFill>
          <a:schemeClr val="tx2"/>
        </a:solidFill>
      </dgm:spPr>
    </dgm:pt>
    <dgm:pt modelId="{62472D02-F8D0-D549-AF95-405072EB6D1D}" type="pres">
      <dgm:prSet presAssocID="{D9A19EC3-0A15-4880-818B-3FD158D1D87F}" presName="text" presStyleLbl="fgAcc0" presStyleIdx="0" presStyleCnt="2">
        <dgm:presLayoutVars>
          <dgm:chPref val="3"/>
        </dgm:presLayoutVars>
      </dgm:prSet>
      <dgm:spPr/>
    </dgm:pt>
    <dgm:pt modelId="{67FE38B4-14D2-B24A-BE6B-0272380D969D}" type="pres">
      <dgm:prSet presAssocID="{D9A19EC3-0A15-4880-818B-3FD158D1D87F}" presName="hierChild2" presStyleCnt="0"/>
      <dgm:spPr/>
    </dgm:pt>
    <dgm:pt modelId="{BD69D945-9298-A946-8421-98CFAB096A6B}" type="pres">
      <dgm:prSet presAssocID="{0C57DF7B-DF32-46B6-96E1-0D17F93B892E}" presName="hierRoot1" presStyleCnt="0"/>
      <dgm:spPr/>
    </dgm:pt>
    <dgm:pt modelId="{7B1E6CDE-19B3-2F42-83F7-C50D0D68A331}" type="pres">
      <dgm:prSet presAssocID="{0C57DF7B-DF32-46B6-96E1-0D17F93B892E}" presName="composite" presStyleCnt="0"/>
      <dgm:spPr/>
    </dgm:pt>
    <dgm:pt modelId="{DD619FB5-3358-D542-998E-46C4581DA1FF}" type="pres">
      <dgm:prSet presAssocID="{0C57DF7B-DF32-46B6-96E1-0D17F93B892E}" presName="background" presStyleLbl="node0" presStyleIdx="1" presStyleCnt="2"/>
      <dgm:spPr>
        <a:solidFill>
          <a:schemeClr val="tx2"/>
        </a:solidFill>
      </dgm:spPr>
    </dgm:pt>
    <dgm:pt modelId="{B28BB7AD-B227-BF47-A9D6-890A7AC9324D}" type="pres">
      <dgm:prSet presAssocID="{0C57DF7B-DF32-46B6-96E1-0D17F93B892E}" presName="text" presStyleLbl="fgAcc0" presStyleIdx="1" presStyleCnt="2">
        <dgm:presLayoutVars>
          <dgm:chPref val="3"/>
        </dgm:presLayoutVars>
      </dgm:prSet>
      <dgm:spPr/>
    </dgm:pt>
    <dgm:pt modelId="{9FB8C218-DCC3-7B42-A41F-AB8261566D76}" type="pres">
      <dgm:prSet presAssocID="{0C57DF7B-DF32-46B6-96E1-0D17F93B892E}" presName="hierChild2" presStyleCnt="0"/>
      <dgm:spPr/>
    </dgm:pt>
  </dgm:ptLst>
  <dgm:cxnLst>
    <dgm:cxn modelId="{7C04A002-A895-414E-AA64-A290AA1CBCFB}" type="presOf" srcId="{393E59A1-356B-4F72-846B-250848267BCE}" destId="{DBB3055D-BE9F-DD45-89C5-B1CA2A0C6A55}" srcOrd="0" destOrd="0" presId="urn:microsoft.com/office/officeart/2005/8/layout/hierarchy1"/>
    <dgm:cxn modelId="{F873EB7C-B7A3-5041-AD1F-7474B75D6B04}" type="presOf" srcId="{D9A19EC3-0A15-4880-818B-3FD158D1D87F}" destId="{62472D02-F8D0-D549-AF95-405072EB6D1D}" srcOrd="0" destOrd="0" presId="urn:microsoft.com/office/officeart/2005/8/layout/hierarchy1"/>
    <dgm:cxn modelId="{3404C07D-1B7E-4A43-9C49-260B6732C297}" srcId="{393E59A1-356B-4F72-846B-250848267BCE}" destId="{0C57DF7B-DF32-46B6-96E1-0D17F93B892E}" srcOrd="1" destOrd="0" parTransId="{AFE4A6EE-4F63-410A-8E66-733A3BC3626B}" sibTransId="{4AB44B3F-0B95-4FC2-846E-E46B0A45E4B3}"/>
    <dgm:cxn modelId="{BA8EAFD0-5794-4F5A-94AC-67F5E7FE64F3}" srcId="{393E59A1-356B-4F72-846B-250848267BCE}" destId="{D9A19EC3-0A15-4880-818B-3FD158D1D87F}" srcOrd="0" destOrd="0" parTransId="{9872CF94-0872-4380-9B1D-43D373F9D940}" sibTransId="{0959E1C4-1EFC-4DDA-AB43-3488C286F094}"/>
    <dgm:cxn modelId="{E6FB82EF-4CD8-3045-8E5B-BBF01A226377}" type="presOf" srcId="{0C57DF7B-DF32-46B6-96E1-0D17F93B892E}" destId="{B28BB7AD-B227-BF47-A9D6-890A7AC9324D}" srcOrd="0" destOrd="0" presId="urn:microsoft.com/office/officeart/2005/8/layout/hierarchy1"/>
    <dgm:cxn modelId="{152EBC78-FA07-5F43-84D6-670B39914467}" type="presParOf" srcId="{DBB3055D-BE9F-DD45-89C5-B1CA2A0C6A55}" destId="{5AAC8B5C-51E8-AE44-A1B0-3B1325FBE019}" srcOrd="0" destOrd="0" presId="urn:microsoft.com/office/officeart/2005/8/layout/hierarchy1"/>
    <dgm:cxn modelId="{5D40467F-5A97-1748-8781-CA88C3E521C6}" type="presParOf" srcId="{5AAC8B5C-51E8-AE44-A1B0-3B1325FBE019}" destId="{B38EDCF2-074B-DA4E-AA6B-5DED0B0556FD}" srcOrd="0" destOrd="0" presId="urn:microsoft.com/office/officeart/2005/8/layout/hierarchy1"/>
    <dgm:cxn modelId="{BC4CDB16-80A0-6540-AB53-82B4E3B22C94}" type="presParOf" srcId="{B38EDCF2-074B-DA4E-AA6B-5DED0B0556FD}" destId="{10C22685-BBBF-2F4D-BA20-093462CF1E5D}" srcOrd="0" destOrd="0" presId="urn:microsoft.com/office/officeart/2005/8/layout/hierarchy1"/>
    <dgm:cxn modelId="{B1E03A99-289B-274A-A34A-FDA3620B58E1}" type="presParOf" srcId="{B38EDCF2-074B-DA4E-AA6B-5DED0B0556FD}" destId="{62472D02-F8D0-D549-AF95-405072EB6D1D}" srcOrd="1" destOrd="0" presId="urn:microsoft.com/office/officeart/2005/8/layout/hierarchy1"/>
    <dgm:cxn modelId="{988BB9DD-1B3F-E34A-A940-945396425ED6}" type="presParOf" srcId="{5AAC8B5C-51E8-AE44-A1B0-3B1325FBE019}" destId="{67FE38B4-14D2-B24A-BE6B-0272380D969D}" srcOrd="1" destOrd="0" presId="urn:microsoft.com/office/officeart/2005/8/layout/hierarchy1"/>
    <dgm:cxn modelId="{58D2577C-8400-6F41-9B4F-C5C2B68D9642}" type="presParOf" srcId="{DBB3055D-BE9F-DD45-89C5-B1CA2A0C6A55}" destId="{BD69D945-9298-A946-8421-98CFAB096A6B}" srcOrd="1" destOrd="0" presId="urn:microsoft.com/office/officeart/2005/8/layout/hierarchy1"/>
    <dgm:cxn modelId="{18F7C280-C392-C346-A32B-E12A90FCD322}" type="presParOf" srcId="{BD69D945-9298-A946-8421-98CFAB096A6B}" destId="{7B1E6CDE-19B3-2F42-83F7-C50D0D68A331}" srcOrd="0" destOrd="0" presId="urn:microsoft.com/office/officeart/2005/8/layout/hierarchy1"/>
    <dgm:cxn modelId="{46EDC690-9066-B04D-BFB0-85D1EA5023D9}" type="presParOf" srcId="{7B1E6CDE-19B3-2F42-83F7-C50D0D68A331}" destId="{DD619FB5-3358-D542-998E-46C4581DA1FF}" srcOrd="0" destOrd="0" presId="urn:microsoft.com/office/officeart/2005/8/layout/hierarchy1"/>
    <dgm:cxn modelId="{A0C3CFCF-378E-3448-95C3-A4C1DA8C7531}" type="presParOf" srcId="{7B1E6CDE-19B3-2F42-83F7-C50D0D68A331}" destId="{B28BB7AD-B227-BF47-A9D6-890A7AC9324D}" srcOrd="1" destOrd="0" presId="urn:microsoft.com/office/officeart/2005/8/layout/hierarchy1"/>
    <dgm:cxn modelId="{8CA8893B-4810-B144-A8D4-7699D3EF1557}" type="presParOf" srcId="{BD69D945-9298-A946-8421-98CFAB096A6B}" destId="{9FB8C218-DCC3-7B42-A41F-AB8261566D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F934-BFD1-CA47-9F04-89FA866DF53A}">
      <dsp:nvSpPr>
        <dsp:cNvPr id="0" name=""/>
        <dsp:cNvSpPr/>
      </dsp:nvSpPr>
      <dsp:spPr>
        <a:xfrm>
          <a:off x="0" y="0"/>
          <a:ext cx="9388011" cy="14797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 2021, the United States had 29.5 million people (age ≥ 12) diagnosed with alcohol use disorder</a:t>
          </a:r>
          <a:r>
            <a:rPr lang="en-US" sz="2400" kern="1200" baseline="30000" dirty="0"/>
            <a:t>1</a:t>
          </a:r>
          <a:r>
            <a:rPr lang="en-US" sz="2400" kern="1200" dirty="0"/>
            <a:t> </a:t>
          </a:r>
        </a:p>
      </dsp:txBody>
      <dsp:txXfrm>
        <a:off x="43339" y="43339"/>
        <a:ext cx="7791291" cy="1393030"/>
      </dsp:txXfrm>
    </dsp:sp>
    <dsp:sp modelId="{F3E6CDFE-D152-8F44-ABB2-C796E8D66B3A}">
      <dsp:nvSpPr>
        <dsp:cNvPr id="0" name=""/>
        <dsp:cNvSpPr/>
      </dsp:nvSpPr>
      <dsp:spPr>
        <a:xfrm>
          <a:off x="828354" y="1726326"/>
          <a:ext cx="9388011" cy="14797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New Mexico had the highest alcohol-related death rate and was twice the national average</a:t>
          </a:r>
          <a:r>
            <a:rPr lang="en-US" sz="2400" kern="1200" baseline="30000" dirty="0"/>
            <a:t>1</a:t>
          </a:r>
          <a:endParaRPr lang="en-US" sz="2400" kern="1200" dirty="0"/>
        </a:p>
      </dsp:txBody>
      <dsp:txXfrm>
        <a:off x="871693" y="1769665"/>
        <a:ext cx="7511169" cy="1393030"/>
      </dsp:txXfrm>
    </dsp:sp>
    <dsp:sp modelId="{7DF6470A-F89B-9346-86F6-1DBA8DF4BD2C}">
      <dsp:nvSpPr>
        <dsp:cNvPr id="0" name=""/>
        <dsp:cNvSpPr/>
      </dsp:nvSpPr>
      <dsp:spPr>
        <a:xfrm>
          <a:off x="1656708" y="3452653"/>
          <a:ext cx="9388011" cy="14797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total of 2,276 deaths in New Mexico were due to alcohol, averaging approximately six people per day</a:t>
          </a:r>
          <a:r>
            <a:rPr lang="en-US" sz="2400" kern="1200" baseline="30000" dirty="0"/>
            <a:t>2</a:t>
          </a:r>
          <a:endParaRPr lang="en-US" sz="2400" kern="1200" dirty="0"/>
        </a:p>
      </dsp:txBody>
      <dsp:txXfrm>
        <a:off x="1700047" y="3495992"/>
        <a:ext cx="7511169" cy="1393030"/>
      </dsp:txXfrm>
    </dsp:sp>
    <dsp:sp modelId="{B1450E25-4F5F-914C-871B-26143E8D6E24}">
      <dsp:nvSpPr>
        <dsp:cNvPr id="0" name=""/>
        <dsp:cNvSpPr/>
      </dsp:nvSpPr>
      <dsp:spPr>
        <a:xfrm>
          <a:off x="8426201" y="1122112"/>
          <a:ext cx="961810" cy="961810"/>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42608" y="1122112"/>
        <a:ext cx="528996" cy="723762"/>
      </dsp:txXfrm>
    </dsp:sp>
    <dsp:sp modelId="{928C20FA-5132-FA4B-95CE-41BD2E035CA1}">
      <dsp:nvSpPr>
        <dsp:cNvPr id="0" name=""/>
        <dsp:cNvSpPr/>
      </dsp:nvSpPr>
      <dsp:spPr>
        <a:xfrm>
          <a:off x="9254555" y="2838574"/>
          <a:ext cx="961810" cy="961810"/>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0962" y="2838574"/>
        <a:ext cx="528996" cy="723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6DDA6-FB02-D84C-913F-B8B541BD659B}">
      <dsp:nvSpPr>
        <dsp:cNvPr id="0" name=""/>
        <dsp:cNvSpPr/>
      </dsp:nvSpPr>
      <dsp:spPr>
        <a:xfrm>
          <a:off x="0" y="2077"/>
          <a:ext cx="11049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3F0450-E67A-FE4C-8982-05144A0C592D}">
      <dsp:nvSpPr>
        <dsp:cNvPr id="0" name=""/>
        <dsp:cNvSpPr/>
      </dsp:nvSpPr>
      <dsp:spPr>
        <a:xfrm>
          <a:off x="0" y="2077"/>
          <a:ext cx="11049000" cy="227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dirty="0"/>
            <a:t>American Psychiatric Association (APA) </a:t>
          </a:r>
          <a:r>
            <a:rPr lang="en-US" sz="3400" i="1" kern="1200" baseline="0" dirty="0"/>
            <a:t>recommends</a:t>
          </a:r>
          <a:r>
            <a:rPr lang="en-US" sz="3400" kern="1200" baseline="0" dirty="0"/>
            <a:t> naltrexone or acamprosate be offered to patients with moderate-to-severe alcohol use disorder</a:t>
          </a:r>
          <a:endParaRPr lang="en-US" sz="3400" kern="1200" dirty="0"/>
        </a:p>
      </dsp:txBody>
      <dsp:txXfrm>
        <a:off x="0" y="2077"/>
        <a:ext cx="11049000" cy="2279321"/>
      </dsp:txXfrm>
    </dsp:sp>
    <dsp:sp modelId="{54B66EE0-24BB-654C-813B-5FC38A56AF4B}">
      <dsp:nvSpPr>
        <dsp:cNvPr id="0" name=""/>
        <dsp:cNvSpPr/>
      </dsp:nvSpPr>
      <dsp:spPr>
        <a:xfrm>
          <a:off x="0" y="2281399"/>
          <a:ext cx="11049000" cy="0"/>
        </a:xfrm>
        <a:prstGeom prst="line">
          <a:avLst/>
        </a:prstGeom>
        <a:solidFill>
          <a:schemeClr val="accen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2F1F473-9658-9742-BD51-49994CC3CCC5}">
      <dsp:nvSpPr>
        <dsp:cNvPr id="0" name=""/>
        <dsp:cNvSpPr/>
      </dsp:nvSpPr>
      <dsp:spPr>
        <a:xfrm>
          <a:off x="0" y="2281399"/>
          <a:ext cx="11038209" cy="2548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dirty="0"/>
            <a:t>APA </a:t>
          </a:r>
          <a:r>
            <a:rPr lang="en-US" sz="3400" i="1" kern="1200" baseline="0" dirty="0"/>
            <a:t>suggests</a:t>
          </a:r>
          <a:r>
            <a:rPr lang="en-US" sz="3400" kern="1200" baseline="0" dirty="0"/>
            <a:t> disulfiram be offered to select patients with moderate-to-severe alcohol use disorder </a:t>
          </a:r>
          <a:endParaRPr lang="en-US" sz="3400" kern="1200" dirty="0"/>
        </a:p>
      </dsp:txBody>
      <dsp:txXfrm>
        <a:off x="0" y="2281399"/>
        <a:ext cx="11038209" cy="2548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34-DC72-C446-8E97-65E294CEC048}">
      <dsp:nvSpPr>
        <dsp:cNvPr id="0" name=""/>
        <dsp:cNvSpPr/>
      </dsp:nvSpPr>
      <dsp:spPr>
        <a:xfrm>
          <a:off x="0" y="4326351"/>
          <a:ext cx="11044719" cy="1045367"/>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dirty="0"/>
            <a:t>Injectable suspension containing 380 mg of naltrexone in a microsphere formulation in a single-dose vial </a:t>
          </a:r>
          <a:endParaRPr lang="en-US" sz="2000" kern="1200" dirty="0"/>
        </a:p>
      </dsp:txBody>
      <dsp:txXfrm>
        <a:off x="0" y="4326351"/>
        <a:ext cx="11044719" cy="564498"/>
      </dsp:txXfrm>
    </dsp:sp>
    <dsp:sp modelId="{F7266B12-BE58-914D-9093-81BD018D491C}">
      <dsp:nvSpPr>
        <dsp:cNvPr id="0" name=""/>
        <dsp:cNvSpPr/>
      </dsp:nvSpPr>
      <dsp:spPr>
        <a:xfrm>
          <a:off x="0" y="4869942"/>
          <a:ext cx="11044719" cy="48086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Administered as a gluteal injection every 4 weeks </a:t>
          </a:r>
        </a:p>
      </dsp:txBody>
      <dsp:txXfrm>
        <a:off x="0" y="4869942"/>
        <a:ext cx="11044719" cy="480869"/>
      </dsp:txXfrm>
    </dsp:sp>
    <dsp:sp modelId="{25243AF7-FADA-B442-841A-920F36138A38}">
      <dsp:nvSpPr>
        <dsp:cNvPr id="0" name=""/>
        <dsp:cNvSpPr/>
      </dsp:nvSpPr>
      <dsp:spPr>
        <a:xfrm rot="10800000">
          <a:off x="0" y="2734256"/>
          <a:ext cx="11044719" cy="1607775"/>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Mechanism: opioid antagonist with highest affinity to mu receptor; modifies hypothalamic-pituitary-adrenal axis to suppress alcohol consumption </a:t>
          </a:r>
        </a:p>
      </dsp:txBody>
      <dsp:txXfrm rot="10800000">
        <a:off x="0" y="2734256"/>
        <a:ext cx="11044719" cy="1044684"/>
      </dsp:txXfrm>
    </dsp:sp>
    <dsp:sp modelId="{BFA71445-A575-BA4F-97EC-7DEF3920253B}">
      <dsp:nvSpPr>
        <dsp:cNvPr id="0" name=""/>
        <dsp:cNvSpPr/>
      </dsp:nvSpPr>
      <dsp:spPr>
        <a:xfrm rot="10800000">
          <a:off x="0" y="1592804"/>
          <a:ext cx="11044719" cy="1157132"/>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dirty="0"/>
            <a:t>Used to treat prevent relapse in opioid dependence or alcohol dependence </a:t>
          </a:r>
          <a:endParaRPr lang="en-US" sz="2000" kern="1200" dirty="0"/>
        </a:p>
      </dsp:txBody>
      <dsp:txXfrm rot="10800000">
        <a:off x="0" y="1592804"/>
        <a:ext cx="11044719" cy="751870"/>
      </dsp:txXfrm>
    </dsp:sp>
    <dsp:sp modelId="{43258E88-2E53-A04C-8A30-D4098E0948E7}">
      <dsp:nvSpPr>
        <dsp:cNvPr id="0" name=""/>
        <dsp:cNvSpPr/>
      </dsp:nvSpPr>
      <dsp:spPr>
        <a:xfrm rot="10800000">
          <a:off x="0" y="709"/>
          <a:ext cx="11044719" cy="1607775"/>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dirty="0"/>
            <a:t>Vivitrol is an extended-release formulation of naltrexone used as a deep intramuscular injection </a:t>
          </a:r>
          <a:endParaRPr lang="en-US" sz="2000" kern="1200" dirty="0"/>
        </a:p>
      </dsp:txBody>
      <dsp:txXfrm rot="-10800000">
        <a:off x="0" y="709"/>
        <a:ext cx="11044719" cy="564329"/>
      </dsp:txXfrm>
    </dsp:sp>
    <dsp:sp modelId="{50711557-2DC0-284E-8779-0F92E896360B}">
      <dsp:nvSpPr>
        <dsp:cNvPr id="0" name=""/>
        <dsp:cNvSpPr/>
      </dsp:nvSpPr>
      <dsp:spPr>
        <a:xfrm>
          <a:off x="0" y="565039"/>
          <a:ext cx="11044719" cy="48072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Contains naltrexone base anhydrous as the active pharmaceutical ingredient </a:t>
          </a:r>
        </a:p>
      </dsp:txBody>
      <dsp:txXfrm>
        <a:off x="0" y="565039"/>
        <a:ext cx="11044719" cy="480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C6B10-E218-BF45-B26E-6A393A7105FF}">
      <dsp:nvSpPr>
        <dsp:cNvPr id="0" name=""/>
        <dsp:cNvSpPr/>
      </dsp:nvSpPr>
      <dsp:spPr>
        <a:xfrm>
          <a:off x="0" y="436463"/>
          <a:ext cx="11044564" cy="1771875"/>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181" tIns="520700" rIns="857181" bIns="177800"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Rate of emergency department visits that resulted in discharge, admissions related to alcohol withdrawal or admission regardless of diagnosis </a:t>
          </a:r>
        </a:p>
      </dsp:txBody>
      <dsp:txXfrm>
        <a:off x="0" y="436463"/>
        <a:ext cx="11044564" cy="1771875"/>
      </dsp:txXfrm>
    </dsp:sp>
    <dsp:sp modelId="{F36F0ECA-2E88-6944-9163-6856B1B22500}">
      <dsp:nvSpPr>
        <dsp:cNvPr id="0" name=""/>
        <dsp:cNvSpPr/>
      </dsp:nvSpPr>
      <dsp:spPr>
        <a:xfrm>
          <a:off x="552228" y="67462"/>
          <a:ext cx="7731194" cy="738000"/>
        </a:xfrm>
        <a:prstGeom prst="roundRect">
          <a:avLst/>
        </a:prstGeom>
        <a:solidFill>
          <a:srgbClr val="A719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21" tIns="0" rIns="292221" bIns="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t>Primary: </a:t>
          </a:r>
          <a:endParaRPr lang="en-US" sz="2500" kern="1200" dirty="0"/>
        </a:p>
      </dsp:txBody>
      <dsp:txXfrm>
        <a:off x="588254" y="103488"/>
        <a:ext cx="7659142" cy="665948"/>
      </dsp:txXfrm>
    </dsp:sp>
    <dsp:sp modelId="{1C1B8A28-044F-514A-9D86-9B05CB964FCF}">
      <dsp:nvSpPr>
        <dsp:cNvPr id="0" name=""/>
        <dsp:cNvSpPr/>
      </dsp:nvSpPr>
      <dsp:spPr>
        <a:xfrm>
          <a:off x="0" y="2712338"/>
          <a:ext cx="11044564" cy="181125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181" tIns="520700" rIns="857181"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Rate of adherence based on administrations</a:t>
          </a:r>
        </a:p>
        <a:p>
          <a:pPr marL="228600" lvl="1" indent="-228600" algn="l" defTabSz="1111250">
            <a:lnSpc>
              <a:spcPct val="90000"/>
            </a:lnSpc>
            <a:spcBef>
              <a:spcPct val="0"/>
            </a:spcBef>
            <a:spcAft>
              <a:spcPct val="15000"/>
            </a:spcAft>
            <a:buChar char="•"/>
          </a:pPr>
          <a:r>
            <a:rPr lang="en-US" sz="2500" kern="1200" dirty="0"/>
            <a:t>Duration of adherence post conversion of intramuscular naltrexone to oral naltrexone </a:t>
          </a:r>
        </a:p>
      </dsp:txBody>
      <dsp:txXfrm>
        <a:off x="0" y="2712338"/>
        <a:ext cx="11044564" cy="1811250"/>
      </dsp:txXfrm>
    </dsp:sp>
    <dsp:sp modelId="{9003C1E7-B9D5-684C-B784-29BCFCE13473}">
      <dsp:nvSpPr>
        <dsp:cNvPr id="0" name=""/>
        <dsp:cNvSpPr/>
      </dsp:nvSpPr>
      <dsp:spPr>
        <a:xfrm>
          <a:off x="552228" y="2343338"/>
          <a:ext cx="7731194" cy="738000"/>
        </a:xfrm>
        <a:prstGeom prst="roundRect">
          <a:avLst/>
        </a:prstGeom>
        <a:solidFill>
          <a:srgbClr val="A719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21" tIns="0" rIns="292221" bIns="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t>Secondary: </a:t>
          </a:r>
          <a:endParaRPr lang="en-US" sz="2500" kern="1200" dirty="0"/>
        </a:p>
      </dsp:txBody>
      <dsp:txXfrm>
        <a:off x="588254" y="2379364"/>
        <a:ext cx="7659142"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2CC2F-CABB-CF48-B4F0-078881C80100}">
      <dsp:nvSpPr>
        <dsp:cNvPr id="0" name=""/>
        <dsp:cNvSpPr/>
      </dsp:nvSpPr>
      <dsp:spPr>
        <a:xfrm>
          <a:off x="53" y="4844"/>
          <a:ext cx="5163033" cy="181440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t>Multi-center, retrospective chart review </a:t>
          </a:r>
        </a:p>
      </dsp:txBody>
      <dsp:txXfrm>
        <a:off x="53" y="4844"/>
        <a:ext cx="5163033" cy="1814400"/>
      </dsp:txXfrm>
    </dsp:sp>
    <dsp:sp modelId="{4B6D2997-4A72-6A45-8584-E551D7FF59D6}">
      <dsp:nvSpPr>
        <dsp:cNvPr id="0" name=""/>
        <dsp:cNvSpPr/>
      </dsp:nvSpPr>
      <dsp:spPr>
        <a:xfrm>
          <a:off x="53" y="1819244"/>
          <a:ext cx="5163033" cy="276696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a:lnSpc>
              <a:spcPct val="90000"/>
            </a:lnSpc>
            <a:spcBef>
              <a:spcPct val="0"/>
            </a:spcBef>
            <a:spcAft>
              <a:spcPct val="15000"/>
            </a:spcAft>
            <a:buNone/>
          </a:pPr>
          <a:r>
            <a:rPr lang="en-US" sz="3000" kern="1200" dirty="0"/>
            <a:t>September 1, 2022 - September 1, 2024</a:t>
          </a:r>
        </a:p>
      </dsp:txBody>
      <dsp:txXfrm>
        <a:off x="53" y="1819244"/>
        <a:ext cx="5163033" cy="2766960"/>
      </dsp:txXfrm>
    </dsp:sp>
    <dsp:sp modelId="{AB398D31-A50D-7B47-AA80-914C09C1DE20}">
      <dsp:nvSpPr>
        <dsp:cNvPr id="0" name=""/>
        <dsp:cNvSpPr/>
      </dsp:nvSpPr>
      <dsp:spPr>
        <a:xfrm>
          <a:off x="5885912" y="4844"/>
          <a:ext cx="5163033" cy="181440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t>Statistical analysis:</a:t>
          </a:r>
        </a:p>
      </dsp:txBody>
      <dsp:txXfrm>
        <a:off x="5885912" y="4844"/>
        <a:ext cx="5163033" cy="1814400"/>
      </dsp:txXfrm>
    </dsp:sp>
    <dsp:sp modelId="{1D4D0D04-3FF3-BD4B-9578-222467C56C02}">
      <dsp:nvSpPr>
        <dsp:cNvPr id="0" name=""/>
        <dsp:cNvSpPr/>
      </dsp:nvSpPr>
      <dsp:spPr>
        <a:xfrm>
          <a:off x="5885912" y="1819244"/>
          <a:ext cx="5163033" cy="276696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None/>
          </a:pPr>
          <a:r>
            <a:rPr lang="en-US" sz="3000" kern="1200" dirty="0"/>
            <a:t>Descriptive statistics </a:t>
          </a:r>
        </a:p>
        <a:p>
          <a:pPr marL="285750" lvl="1" indent="-285750" algn="l" defTabSz="1333500">
            <a:lnSpc>
              <a:spcPct val="90000"/>
            </a:lnSpc>
            <a:spcBef>
              <a:spcPct val="0"/>
            </a:spcBef>
            <a:spcAft>
              <a:spcPct val="15000"/>
            </a:spcAft>
            <a:buNone/>
          </a:pPr>
          <a:r>
            <a:rPr lang="en-US" sz="3000" kern="1200" dirty="0"/>
            <a:t>Continuous data: ANOVA</a:t>
          </a:r>
        </a:p>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t>Bonferroni correction – Mann-Whitney U </a:t>
          </a:r>
        </a:p>
        <a:p>
          <a:pPr marL="285750" lvl="1" indent="-285750" algn="l" defTabSz="1333500">
            <a:lnSpc>
              <a:spcPct val="90000"/>
            </a:lnSpc>
            <a:spcBef>
              <a:spcPct val="0"/>
            </a:spcBef>
            <a:spcAft>
              <a:spcPct val="15000"/>
            </a:spcAft>
            <a:buNone/>
          </a:pPr>
          <a:r>
            <a:rPr lang="en-US" sz="3000" kern="1200" dirty="0"/>
            <a:t>Alpha significance level of 0.05</a:t>
          </a:r>
        </a:p>
      </dsp:txBody>
      <dsp:txXfrm>
        <a:off x="5885912" y="1819244"/>
        <a:ext cx="5163033" cy="2766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4BA90-5A72-A64C-98BD-0A1793043D9A}">
      <dsp:nvSpPr>
        <dsp:cNvPr id="0" name=""/>
        <dsp:cNvSpPr/>
      </dsp:nvSpPr>
      <dsp:spPr>
        <a:xfrm>
          <a:off x="0" y="466006"/>
          <a:ext cx="11049000" cy="705599"/>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sp>
    <dsp:sp modelId="{040A11E5-1E28-0745-A912-7DBFC4B2BDF3}">
      <dsp:nvSpPr>
        <dsp:cNvPr id="0" name=""/>
        <dsp:cNvSpPr/>
      </dsp:nvSpPr>
      <dsp:spPr>
        <a:xfrm>
          <a:off x="552450" y="52726"/>
          <a:ext cx="7734300" cy="826559"/>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66800">
            <a:lnSpc>
              <a:spcPct val="90000"/>
            </a:lnSpc>
            <a:spcBef>
              <a:spcPct val="0"/>
            </a:spcBef>
            <a:spcAft>
              <a:spcPct val="35000"/>
            </a:spcAft>
            <a:buNone/>
          </a:pPr>
          <a:r>
            <a:rPr lang="en-US" sz="2400" kern="1200" dirty="0"/>
            <a:t>Retrospective chart review</a:t>
          </a:r>
        </a:p>
      </dsp:txBody>
      <dsp:txXfrm>
        <a:off x="592799" y="93075"/>
        <a:ext cx="7653602" cy="745861"/>
      </dsp:txXfrm>
    </dsp:sp>
    <dsp:sp modelId="{F703E74C-716E-184B-BCE9-3F373E6233B4}">
      <dsp:nvSpPr>
        <dsp:cNvPr id="0" name=""/>
        <dsp:cNvSpPr/>
      </dsp:nvSpPr>
      <dsp:spPr>
        <a:xfrm>
          <a:off x="0" y="1736086"/>
          <a:ext cx="11049000" cy="705599"/>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sp>
    <dsp:sp modelId="{A00393D5-A7F0-5A42-B2A7-969D03B7CE14}">
      <dsp:nvSpPr>
        <dsp:cNvPr id="0" name=""/>
        <dsp:cNvSpPr/>
      </dsp:nvSpPr>
      <dsp:spPr>
        <a:xfrm>
          <a:off x="552450" y="1322806"/>
          <a:ext cx="7734300" cy="826559"/>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66800">
            <a:lnSpc>
              <a:spcPct val="90000"/>
            </a:lnSpc>
            <a:spcBef>
              <a:spcPct val="0"/>
            </a:spcBef>
            <a:spcAft>
              <a:spcPct val="35000"/>
            </a:spcAft>
            <a:buNone/>
          </a:pPr>
          <a:r>
            <a:rPr lang="en-US" sz="2400" kern="1200" dirty="0"/>
            <a:t>Population size in IM adherence rate in Oral and IM treatment was low</a:t>
          </a:r>
        </a:p>
      </dsp:txBody>
      <dsp:txXfrm>
        <a:off x="592799" y="1363155"/>
        <a:ext cx="7653602" cy="745861"/>
      </dsp:txXfrm>
    </dsp:sp>
    <dsp:sp modelId="{16374A67-6AD2-184B-873A-5DDE44CDCA49}">
      <dsp:nvSpPr>
        <dsp:cNvPr id="0" name=""/>
        <dsp:cNvSpPr/>
      </dsp:nvSpPr>
      <dsp:spPr>
        <a:xfrm>
          <a:off x="0" y="3006165"/>
          <a:ext cx="11049000" cy="1080449"/>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7525" tIns="583184" rIns="85752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Unable to fully assess fill data of members with other health plans </a:t>
          </a:r>
        </a:p>
      </dsp:txBody>
      <dsp:txXfrm>
        <a:off x="0" y="3006165"/>
        <a:ext cx="11049000" cy="1080449"/>
      </dsp:txXfrm>
    </dsp:sp>
    <dsp:sp modelId="{2185E9BE-BE5D-6942-B348-B78F1DC7B5E8}">
      <dsp:nvSpPr>
        <dsp:cNvPr id="0" name=""/>
        <dsp:cNvSpPr/>
      </dsp:nvSpPr>
      <dsp:spPr>
        <a:xfrm>
          <a:off x="552450" y="2592886"/>
          <a:ext cx="7734300" cy="826559"/>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66800">
            <a:lnSpc>
              <a:spcPct val="90000"/>
            </a:lnSpc>
            <a:spcBef>
              <a:spcPct val="0"/>
            </a:spcBef>
            <a:spcAft>
              <a:spcPct val="35000"/>
            </a:spcAft>
            <a:buNone/>
          </a:pPr>
          <a:r>
            <a:rPr lang="en-US" sz="2400" kern="1200" dirty="0"/>
            <a:t>Follow-up of patients outside of Presbyterian Healthcare Services</a:t>
          </a:r>
        </a:p>
      </dsp:txBody>
      <dsp:txXfrm>
        <a:off x="592799" y="2633235"/>
        <a:ext cx="7653602" cy="745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22685-BBBF-2F4D-BA20-093462CF1E5D}">
      <dsp:nvSpPr>
        <dsp:cNvPr id="0" name=""/>
        <dsp:cNvSpPr/>
      </dsp:nvSpPr>
      <dsp:spPr>
        <a:xfrm>
          <a:off x="1348" y="713993"/>
          <a:ext cx="4732089" cy="3004876"/>
        </a:xfrm>
        <a:prstGeom prst="roundRect">
          <a:avLst>
            <a:gd name="adj" fmla="val 10000"/>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sp>
    <dsp:sp modelId="{62472D02-F8D0-D549-AF95-405072EB6D1D}">
      <dsp:nvSpPr>
        <dsp:cNvPr id="0" name=""/>
        <dsp:cNvSpPr/>
      </dsp:nvSpPr>
      <dsp:spPr>
        <a:xfrm>
          <a:off x="527135" y="1213491"/>
          <a:ext cx="4732089" cy="3004876"/>
        </a:xfrm>
        <a:prstGeom prst="roundRect">
          <a:avLst>
            <a:gd name="adj" fmla="val 10000"/>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Patient</a:t>
          </a:r>
          <a:r>
            <a:rPr lang="en-US" sz="3800" kern="1200" baseline="0" dirty="0"/>
            <a:t> demographics to identify risk factors in alcohol use severity</a:t>
          </a:r>
          <a:endParaRPr lang="en-US" sz="3800" kern="1200" dirty="0"/>
        </a:p>
      </dsp:txBody>
      <dsp:txXfrm>
        <a:off x="615145" y="1301501"/>
        <a:ext cx="4556069" cy="2828856"/>
      </dsp:txXfrm>
    </dsp:sp>
    <dsp:sp modelId="{DD619FB5-3358-D542-998E-46C4581DA1FF}">
      <dsp:nvSpPr>
        <dsp:cNvPr id="0" name=""/>
        <dsp:cNvSpPr/>
      </dsp:nvSpPr>
      <dsp:spPr>
        <a:xfrm>
          <a:off x="5785012" y="713993"/>
          <a:ext cx="4732089" cy="3004876"/>
        </a:xfrm>
        <a:prstGeom prst="roundRect">
          <a:avLst>
            <a:gd name="adj" fmla="val 10000"/>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sp>
    <dsp:sp modelId="{B28BB7AD-B227-BF47-A9D6-890A7AC9324D}">
      <dsp:nvSpPr>
        <dsp:cNvPr id="0" name=""/>
        <dsp:cNvSpPr/>
      </dsp:nvSpPr>
      <dsp:spPr>
        <a:xfrm>
          <a:off x="6310800" y="1213491"/>
          <a:ext cx="4732089" cy="3004876"/>
        </a:xfrm>
        <a:prstGeom prst="roundRect">
          <a:avLst>
            <a:gd name="adj" fmla="val 10000"/>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Propensity</a:t>
          </a:r>
          <a:r>
            <a:rPr lang="en-US" sz="3800" kern="1200" baseline="0" dirty="0"/>
            <a:t> score match </a:t>
          </a:r>
          <a:endParaRPr lang="en-US" sz="3800" kern="1200" dirty="0"/>
        </a:p>
      </dsp:txBody>
      <dsp:txXfrm>
        <a:off x="6398810" y="1301501"/>
        <a:ext cx="4556069" cy="28288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EA48C0A-C12C-4517-8BEB-2C51B2DA1ACC}" type="datetimeFigureOut">
              <a:rPr lang="en-US" smtClean="0"/>
              <a:t>5/1/25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C72DA7A-FA74-49DB-9BED-66884E787CA2}" type="slidenum">
              <a:rPr lang="en-US" smtClean="0"/>
              <a:t>‹#›</a:t>
            </a:fld>
            <a:endParaRPr lang="en-US"/>
          </a:p>
        </p:txBody>
      </p:sp>
    </p:spTree>
    <p:extLst>
      <p:ext uri="{BB962C8B-B14F-4D97-AF65-F5344CB8AC3E}">
        <p14:creationId xmlns:p14="http://schemas.microsoft.com/office/powerpoint/2010/main" val="228983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1"/>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5D65C4-6DA0-4103-91F8-FEE902D0B152}" type="datetimeFigureOut">
              <a:rPr lang="en-US" smtClean="0"/>
              <a:t>5/1/25</a:t>
            </a:fld>
            <a:endParaRPr lang="en-US"/>
          </a:p>
        </p:txBody>
      </p:sp>
      <p:sp>
        <p:nvSpPr>
          <p:cNvPr id="4" name="Slide Image Placeholder 1"/>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1"/>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1"/>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AC44BD-DF75-46D9-8762-10D34356EDD9}" type="slidenum">
              <a:rPr lang="en-US" smtClean="0"/>
              <a:t>‹#›</a:t>
            </a:fld>
            <a:endParaRPr lang="en-US"/>
          </a:p>
        </p:txBody>
      </p:sp>
    </p:spTree>
    <p:extLst>
      <p:ext uri="{BB962C8B-B14F-4D97-AF65-F5344CB8AC3E}">
        <p14:creationId xmlns:p14="http://schemas.microsoft.com/office/powerpoint/2010/main" val="3601915862"/>
      </p:ext>
    </p:extLst>
  </p:cSld>
  <p:clrMap bg1="lt1" tx1="dk1" bg2="lt2" tx2="dk2" accent1="accent1" accent2="accent2" accent3="accent3" accent4="accent4" accent5="accent5" accent6="accent6" hlink="hlink" folHlink="folHlink"/>
  <p:notesStyle>
    <a:lvl1pPr marL="0" algn="l" defTabSz="903159" rtl="0" eaLnBrk="1" latinLnBrk="0" hangingPunct="1">
      <a:defRPr sz="1200" kern="1200">
        <a:solidFill>
          <a:schemeClr val="tx1"/>
        </a:solidFill>
        <a:latin typeface="+mn-lt"/>
        <a:ea typeface="+mn-ea"/>
        <a:cs typeface="+mn-cs"/>
      </a:defRPr>
    </a:lvl1pPr>
    <a:lvl2pPr marL="451582" algn="l" defTabSz="903159" rtl="0" eaLnBrk="1" latinLnBrk="0" hangingPunct="1">
      <a:defRPr sz="1200" kern="1200">
        <a:solidFill>
          <a:schemeClr val="tx1"/>
        </a:solidFill>
        <a:latin typeface="+mn-lt"/>
        <a:ea typeface="+mn-ea"/>
        <a:cs typeface="+mn-cs"/>
      </a:defRPr>
    </a:lvl2pPr>
    <a:lvl3pPr marL="903159" algn="l" defTabSz="903159" rtl="0" eaLnBrk="1" latinLnBrk="0" hangingPunct="1">
      <a:defRPr sz="1200" kern="1200">
        <a:solidFill>
          <a:schemeClr val="tx1"/>
        </a:solidFill>
        <a:latin typeface="+mn-lt"/>
        <a:ea typeface="+mn-ea"/>
        <a:cs typeface="+mn-cs"/>
      </a:defRPr>
    </a:lvl3pPr>
    <a:lvl4pPr marL="1354711" algn="l" defTabSz="903159" rtl="0" eaLnBrk="1" latinLnBrk="0" hangingPunct="1">
      <a:defRPr sz="1200" kern="1200">
        <a:solidFill>
          <a:schemeClr val="tx1"/>
        </a:solidFill>
        <a:latin typeface="+mn-lt"/>
        <a:ea typeface="+mn-ea"/>
        <a:cs typeface="+mn-cs"/>
      </a:defRPr>
    </a:lvl4pPr>
    <a:lvl5pPr marL="1806277" algn="l" defTabSz="903159" rtl="0" eaLnBrk="1" latinLnBrk="0" hangingPunct="1">
      <a:defRPr sz="1200" kern="1200">
        <a:solidFill>
          <a:schemeClr val="tx1"/>
        </a:solidFill>
        <a:latin typeface="+mn-lt"/>
        <a:ea typeface="+mn-ea"/>
        <a:cs typeface="+mn-cs"/>
      </a:defRPr>
    </a:lvl5pPr>
    <a:lvl6pPr marL="2257842" algn="l" defTabSz="903159" rtl="0" eaLnBrk="1" latinLnBrk="0" hangingPunct="1">
      <a:defRPr sz="1200" kern="1200">
        <a:solidFill>
          <a:schemeClr val="tx1"/>
        </a:solidFill>
        <a:latin typeface="+mn-lt"/>
        <a:ea typeface="+mn-ea"/>
        <a:cs typeface="+mn-cs"/>
      </a:defRPr>
    </a:lvl6pPr>
    <a:lvl7pPr marL="2709407" algn="l" defTabSz="903159" rtl="0" eaLnBrk="1" latinLnBrk="0" hangingPunct="1">
      <a:defRPr sz="1200" kern="1200">
        <a:solidFill>
          <a:schemeClr val="tx1"/>
        </a:solidFill>
        <a:latin typeface="+mn-lt"/>
        <a:ea typeface="+mn-ea"/>
        <a:cs typeface="+mn-cs"/>
      </a:defRPr>
    </a:lvl7pPr>
    <a:lvl8pPr marL="3160977" algn="l" defTabSz="903159" rtl="0" eaLnBrk="1" latinLnBrk="0" hangingPunct="1">
      <a:defRPr sz="1200" kern="1200">
        <a:solidFill>
          <a:schemeClr val="tx1"/>
        </a:solidFill>
        <a:latin typeface="+mn-lt"/>
        <a:ea typeface="+mn-ea"/>
        <a:cs typeface="+mn-cs"/>
      </a:defRPr>
    </a:lvl8pPr>
    <a:lvl9pPr marL="3612545" algn="l" defTabSz="903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AC44BD-DF75-46D9-8762-10D34356EDD9}" type="slidenum">
              <a:rPr lang="en-US" smtClean="0"/>
              <a:t>2</a:t>
            </a:fld>
            <a:endParaRPr lang="en-US"/>
          </a:p>
        </p:txBody>
      </p:sp>
    </p:spTree>
    <p:extLst>
      <p:ext uri="{BB962C8B-B14F-4D97-AF65-F5344CB8AC3E}">
        <p14:creationId xmlns:p14="http://schemas.microsoft.com/office/powerpoint/2010/main" val="347717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Kurt</a:t>
            </a:r>
          </a:p>
          <a:p>
            <a:r>
              <a:rPr lang="en-US" dirty="0"/>
              <a:t>Explain what SD is – to describe what these values are </a:t>
            </a:r>
          </a:p>
        </p:txBody>
      </p:sp>
      <p:sp>
        <p:nvSpPr>
          <p:cNvPr id="4" name="Slide Number Placeholder 3"/>
          <p:cNvSpPr>
            <a:spLocks noGrp="1"/>
          </p:cNvSpPr>
          <p:nvPr>
            <p:ph type="sldNum" sz="quarter" idx="5"/>
          </p:nvPr>
        </p:nvSpPr>
        <p:spPr/>
        <p:txBody>
          <a:bodyPr/>
          <a:lstStyle/>
          <a:p>
            <a:fld id="{BAAC44BD-DF75-46D9-8762-10D34356EDD9}" type="slidenum">
              <a:rPr lang="en-US" smtClean="0"/>
              <a:t>14</a:t>
            </a:fld>
            <a:endParaRPr lang="en-US"/>
          </a:p>
        </p:txBody>
      </p:sp>
    </p:spTree>
    <p:extLst>
      <p:ext uri="{BB962C8B-B14F-4D97-AF65-F5344CB8AC3E}">
        <p14:creationId xmlns:p14="http://schemas.microsoft.com/office/powerpoint/2010/main" val="37478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subjects </a:t>
            </a:r>
          </a:p>
          <a:p>
            <a:pPr marL="171450" indent="-171450">
              <a:buFontTx/>
              <a:buChar char="-"/>
            </a:pPr>
            <a:r>
              <a:rPr lang="en-US" dirty="0"/>
              <a:t>not All received infusion – patient not willing to continue or not available at certain site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AAC44BD-DF75-46D9-8762-10D34356EDD9}" type="slidenum">
              <a:rPr lang="en-US" smtClean="0"/>
              <a:t>15</a:t>
            </a:fld>
            <a:endParaRPr lang="en-US"/>
          </a:p>
        </p:txBody>
      </p:sp>
    </p:spTree>
    <p:extLst>
      <p:ext uri="{BB962C8B-B14F-4D97-AF65-F5344CB8AC3E}">
        <p14:creationId xmlns:p14="http://schemas.microsoft.com/office/powerpoint/2010/main" val="229309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3159" rtl="0" eaLnBrk="1" fontAlgn="auto" latinLnBrk="0" hangingPunct="1">
              <a:lnSpc>
                <a:spcPct val="100000"/>
              </a:lnSpc>
              <a:spcBef>
                <a:spcPts val="0"/>
              </a:spcBef>
              <a:spcAft>
                <a:spcPts val="0"/>
              </a:spcAft>
              <a:buClrTx/>
              <a:buSzTx/>
              <a:buFontTx/>
              <a:buNone/>
              <a:tabLst/>
              <a:defRPr/>
            </a:pPr>
            <a:r>
              <a:rPr lang="en-US" sz="1200" dirty="0"/>
              <a:t>Majority of referrals were for Peer Support </a:t>
            </a:r>
          </a:p>
          <a:p>
            <a:endParaRPr lang="en-US" dirty="0"/>
          </a:p>
        </p:txBody>
      </p:sp>
      <p:sp>
        <p:nvSpPr>
          <p:cNvPr id="4" name="Slide Number Placeholder 3"/>
          <p:cNvSpPr>
            <a:spLocks noGrp="1"/>
          </p:cNvSpPr>
          <p:nvPr>
            <p:ph type="sldNum" sz="quarter" idx="5"/>
          </p:nvPr>
        </p:nvSpPr>
        <p:spPr/>
        <p:txBody>
          <a:bodyPr/>
          <a:lstStyle/>
          <a:p>
            <a:fld id="{BAAC44BD-DF75-46D9-8762-10D34356EDD9}" type="slidenum">
              <a:rPr lang="en-US" smtClean="0"/>
              <a:t>16</a:t>
            </a:fld>
            <a:endParaRPr lang="en-US"/>
          </a:p>
        </p:txBody>
      </p:sp>
    </p:spTree>
    <p:extLst>
      <p:ext uri="{BB962C8B-B14F-4D97-AF65-F5344CB8AC3E}">
        <p14:creationId xmlns:p14="http://schemas.microsoft.com/office/powerpoint/2010/main" val="378388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wording on last bullet point </a:t>
            </a:r>
          </a:p>
        </p:txBody>
      </p:sp>
      <p:sp>
        <p:nvSpPr>
          <p:cNvPr id="4" name="Slide Number Placeholder 3"/>
          <p:cNvSpPr>
            <a:spLocks noGrp="1"/>
          </p:cNvSpPr>
          <p:nvPr>
            <p:ph type="sldNum" sz="quarter" idx="5"/>
          </p:nvPr>
        </p:nvSpPr>
        <p:spPr/>
        <p:txBody>
          <a:bodyPr/>
          <a:lstStyle/>
          <a:p>
            <a:fld id="{BAAC44BD-DF75-46D9-8762-10D34356EDD9}" type="slidenum">
              <a:rPr lang="en-US" smtClean="0"/>
              <a:t>17</a:t>
            </a:fld>
            <a:endParaRPr lang="en-US"/>
          </a:p>
        </p:txBody>
      </p:sp>
    </p:spTree>
    <p:extLst>
      <p:ext uri="{BB962C8B-B14F-4D97-AF65-F5344CB8AC3E}">
        <p14:creationId xmlns:p14="http://schemas.microsoft.com/office/powerpoint/2010/main" val="4822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44BD-DF75-46D9-8762-10D34356EDD9}" type="slidenum">
              <a:rPr lang="en-US" smtClean="0"/>
              <a:t>18</a:t>
            </a:fld>
            <a:endParaRPr lang="en-US"/>
          </a:p>
        </p:txBody>
      </p:sp>
    </p:spTree>
    <p:extLst>
      <p:ext uri="{BB962C8B-B14F-4D97-AF65-F5344CB8AC3E}">
        <p14:creationId xmlns:p14="http://schemas.microsoft.com/office/powerpoint/2010/main" val="43906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Patient demographics to identify risk factors in alcohol use severity </a:t>
            </a:r>
          </a:p>
          <a:p>
            <a:pPr marL="623032" lvl="1" indent="-171450">
              <a:buFontTx/>
              <a:buChar char="-"/>
            </a:pPr>
            <a:r>
              <a:rPr lang="en-US" dirty="0"/>
              <a:t>Screenings that can assist – annual check up; alcohol use screening </a:t>
            </a:r>
          </a:p>
          <a:p>
            <a:pPr marL="623032" lvl="1" indent="-171450">
              <a:buFontTx/>
              <a:buChar char="-"/>
            </a:pPr>
            <a:r>
              <a:rPr lang="en-US" dirty="0"/>
              <a:t>History of admissions for withdrawal/AUD </a:t>
            </a:r>
          </a:p>
          <a:p>
            <a:pPr marL="623032" lvl="1" indent="-171450">
              <a:buFontTx/>
              <a:buChar char="-"/>
            </a:pPr>
            <a:r>
              <a:rPr lang="en-US" dirty="0"/>
              <a:t>Treatment failure </a:t>
            </a:r>
          </a:p>
        </p:txBody>
      </p:sp>
      <p:sp>
        <p:nvSpPr>
          <p:cNvPr id="4" name="Slide Number Placeholder 3"/>
          <p:cNvSpPr>
            <a:spLocks noGrp="1"/>
          </p:cNvSpPr>
          <p:nvPr>
            <p:ph type="sldNum" sz="quarter" idx="5"/>
          </p:nvPr>
        </p:nvSpPr>
        <p:spPr/>
        <p:txBody>
          <a:bodyPr/>
          <a:lstStyle/>
          <a:p>
            <a:fld id="{BAAC44BD-DF75-46D9-8762-10D34356EDD9}" type="slidenum">
              <a:rPr lang="en-US" smtClean="0"/>
              <a:t>19</a:t>
            </a:fld>
            <a:endParaRPr lang="en-US"/>
          </a:p>
        </p:txBody>
      </p:sp>
    </p:spTree>
    <p:extLst>
      <p:ext uri="{BB962C8B-B14F-4D97-AF65-F5344CB8AC3E}">
        <p14:creationId xmlns:p14="http://schemas.microsoft.com/office/powerpoint/2010/main" val="294797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44BD-DF75-46D9-8762-10D34356EDD9}" type="slidenum">
              <a:rPr lang="en-US" smtClean="0"/>
              <a:t>20</a:t>
            </a:fld>
            <a:endParaRPr lang="en-US"/>
          </a:p>
        </p:txBody>
      </p:sp>
    </p:spTree>
    <p:extLst>
      <p:ext uri="{BB962C8B-B14F-4D97-AF65-F5344CB8AC3E}">
        <p14:creationId xmlns:p14="http://schemas.microsoft.com/office/powerpoint/2010/main" val="221287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13 ED</a:t>
            </a:r>
          </a:p>
        </p:txBody>
      </p:sp>
      <p:sp>
        <p:nvSpPr>
          <p:cNvPr id="4" name="Slide Number Placeholder 3"/>
          <p:cNvSpPr>
            <a:spLocks noGrp="1"/>
          </p:cNvSpPr>
          <p:nvPr>
            <p:ph type="sldNum" sz="quarter" idx="5"/>
          </p:nvPr>
        </p:nvSpPr>
        <p:spPr/>
        <p:txBody>
          <a:bodyPr/>
          <a:lstStyle/>
          <a:p>
            <a:fld id="{BAAC44BD-DF75-46D9-8762-10D34356EDD9}" type="slidenum">
              <a:rPr lang="en-US" smtClean="0"/>
              <a:t>3</a:t>
            </a:fld>
            <a:endParaRPr lang="en-US"/>
          </a:p>
        </p:txBody>
      </p:sp>
    </p:spTree>
    <p:extLst>
      <p:ext uri="{BB962C8B-B14F-4D97-AF65-F5344CB8AC3E}">
        <p14:creationId xmlns:p14="http://schemas.microsoft.com/office/powerpoint/2010/main" val="138270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AUD </a:t>
            </a:r>
          </a:p>
        </p:txBody>
      </p:sp>
      <p:sp>
        <p:nvSpPr>
          <p:cNvPr id="4" name="Slide Number Placeholder 3"/>
          <p:cNvSpPr>
            <a:spLocks noGrp="1"/>
          </p:cNvSpPr>
          <p:nvPr>
            <p:ph type="sldNum" sz="quarter" idx="5"/>
          </p:nvPr>
        </p:nvSpPr>
        <p:spPr/>
        <p:txBody>
          <a:bodyPr/>
          <a:lstStyle/>
          <a:p>
            <a:fld id="{BAAC44BD-DF75-46D9-8762-10D34356EDD9}" type="slidenum">
              <a:rPr lang="en-US" smtClean="0"/>
              <a:t>4</a:t>
            </a:fld>
            <a:endParaRPr lang="en-US"/>
          </a:p>
        </p:txBody>
      </p:sp>
    </p:spTree>
    <p:extLst>
      <p:ext uri="{BB962C8B-B14F-4D97-AF65-F5344CB8AC3E}">
        <p14:creationId xmlns:p14="http://schemas.microsoft.com/office/powerpoint/2010/main" val="5643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who qualifies for each – APA guideline page 25 </a:t>
            </a:r>
          </a:p>
        </p:txBody>
      </p:sp>
      <p:sp>
        <p:nvSpPr>
          <p:cNvPr id="4" name="Slide Number Placeholder 3"/>
          <p:cNvSpPr>
            <a:spLocks noGrp="1"/>
          </p:cNvSpPr>
          <p:nvPr>
            <p:ph type="sldNum" sz="quarter" idx="5"/>
          </p:nvPr>
        </p:nvSpPr>
        <p:spPr/>
        <p:txBody>
          <a:bodyPr/>
          <a:lstStyle/>
          <a:p>
            <a:fld id="{BAAC44BD-DF75-46D9-8762-10D34356EDD9}" type="slidenum">
              <a:rPr lang="en-US" smtClean="0"/>
              <a:t>5</a:t>
            </a:fld>
            <a:endParaRPr lang="en-US"/>
          </a:p>
        </p:txBody>
      </p:sp>
    </p:spTree>
    <p:extLst>
      <p:ext uri="{BB962C8B-B14F-4D97-AF65-F5344CB8AC3E}">
        <p14:creationId xmlns:p14="http://schemas.microsoft.com/office/powerpoint/2010/main" val="342692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note approval of administration of Vivitrol in ED from ED/addiction services with justification of patients time follow up with provider to continue IM or initiate some form of therapy </a:t>
            </a:r>
          </a:p>
        </p:txBody>
      </p:sp>
      <p:sp>
        <p:nvSpPr>
          <p:cNvPr id="4" name="Slide Number Placeholder 3"/>
          <p:cNvSpPr>
            <a:spLocks noGrp="1"/>
          </p:cNvSpPr>
          <p:nvPr>
            <p:ph type="sldNum" sz="quarter" idx="5"/>
          </p:nvPr>
        </p:nvSpPr>
        <p:spPr/>
        <p:txBody>
          <a:bodyPr/>
          <a:lstStyle/>
          <a:p>
            <a:fld id="{BAAC44BD-DF75-46D9-8762-10D34356EDD9}" type="slidenum">
              <a:rPr lang="en-US" smtClean="0"/>
              <a:t>6</a:t>
            </a:fld>
            <a:endParaRPr lang="en-US"/>
          </a:p>
        </p:txBody>
      </p:sp>
    </p:spTree>
    <p:extLst>
      <p:ext uri="{BB962C8B-B14F-4D97-AF65-F5344CB8AC3E}">
        <p14:creationId xmlns:p14="http://schemas.microsoft.com/office/powerpoint/2010/main" val="270489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C44BD-DF75-46D9-8762-10D34356EDD9}" type="slidenum">
              <a:rPr lang="en-US" smtClean="0"/>
              <a:t>7</a:t>
            </a:fld>
            <a:endParaRPr lang="en-US"/>
          </a:p>
        </p:txBody>
      </p:sp>
    </p:spTree>
    <p:extLst>
      <p:ext uri="{BB962C8B-B14F-4D97-AF65-F5344CB8AC3E}">
        <p14:creationId xmlns:p14="http://schemas.microsoft.com/office/powerpoint/2010/main" val="342185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Inclusion/exclusion criteria discussion – separate by year </a:t>
            </a:r>
          </a:p>
        </p:txBody>
      </p:sp>
      <p:sp>
        <p:nvSpPr>
          <p:cNvPr id="4" name="Slide Number Placeholder 3"/>
          <p:cNvSpPr>
            <a:spLocks noGrp="1"/>
          </p:cNvSpPr>
          <p:nvPr>
            <p:ph type="sldNum" sz="quarter" idx="5"/>
          </p:nvPr>
        </p:nvSpPr>
        <p:spPr/>
        <p:txBody>
          <a:bodyPr/>
          <a:lstStyle/>
          <a:p>
            <a:fld id="{BAAC44BD-DF75-46D9-8762-10D34356EDD9}" type="slidenum">
              <a:rPr lang="en-US" smtClean="0"/>
              <a:t>10</a:t>
            </a:fld>
            <a:endParaRPr lang="en-US"/>
          </a:p>
        </p:txBody>
      </p:sp>
    </p:spTree>
    <p:extLst>
      <p:ext uri="{BB962C8B-B14F-4D97-AF65-F5344CB8AC3E}">
        <p14:creationId xmlns:p14="http://schemas.microsoft.com/office/powerpoint/2010/main" val="178611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Summarization should be number of visits per patient – 508/137; 305/143; 285/72 </a:t>
            </a:r>
            <a:r>
              <a:rPr lang="en-US" dirty="0">
                <a:sym typeface="Wingdings" pitchFamily="2" charset="2"/>
              </a:rPr>
              <a:t> to make it standardized (makes more sense of which one is sticking out) </a:t>
            </a:r>
          </a:p>
          <a:p>
            <a:r>
              <a:rPr lang="en-US" dirty="0">
                <a:sym typeface="Wingdings" pitchFamily="2" charset="2"/>
              </a:rPr>
              <a:t>3.67 for IM; 3.9 for oral; 2.13 for no  observations of trends of number of visits per patients discharged from ED – more clear explanation; note that those who didn’t receive had a lower rate (not as many admitted or EtOH in general) </a:t>
            </a:r>
          </a:p>
          <a:p>
            <a:r>
              <a:rPr lang="en-US" dirty="0">
                <a:sym typeface="Wingdings" pitchFamily="2" charset="2"/>
              </a:rPr>
              <a:t>Do I do a column specifically for SD? What value do we use?</a:t>
            </a:r>
          </a:p>
          <a:p>
            <a:pPr marL="171450" indent="-171450">
              <a:buFontTx/>
              <a:buChar char="-"/>
            </a:pPr>
            <a:r>
              <a:rPr lang="en-US" dirty="0">
                <a:sym typeface="Wingdings" pitchFamily="2" charset="2"/>
              </a:rPr>
              <a:t>Over 12 months period --&gt; rate (more is not better) – highlight that in discussion and conclusion </a:t>
            </a:r>
          </a:p>
          <a:p>
            <a:pPr marL="623032" lvl="1" indent="-171450">
              <a:buFontTx/>
              <a:buChar char="-"/>
            </a:pPr>
            <a:r>
              <a:rPr lang="en-US" dirty="0">
                <a:sym typeface="Wingdings" pitchFamily="2" charset="2"/>
              </a:rPr>
              <a:t>Oral more overall ED visits for discharge; admission for highest diagnosis’ </a:t>
            </a:r>
          </a:p>
          <a:p>
            <a:pPr marL="623032" lvl="1" indent="-171450">
              <a:buFontTx/>
              <a:buChar char="-"/>
            </a:pPr>
            <a:r>
              <a:rPr lang="en-US" dirty="0">
                <a:sym typeface="Wingdings" pitchFamily="2" charset="2"/>
              </a:rPr>
              <a:t>IM high rate of admissions of AUD</a:t>
            </a:r>
          </a:p>
          <a:p>
            <a:pPr marL="623032" lvl="1" indent="-171450">
              <a:buFontTx/>
              <a:buChar char="-"/>
            </a:pPr>
            <a:r>
              <a:rPr lang="en-US" dirty="0">
                <a:sym typeface="Wingdings" pitchFamily="2" charset="2"/>
              </a:rPr>
              <a:t>Those who did not receive any treatment had lower rates overall </a:t>
            </a:r>
          </a:p>
        </p:txBody>
      </p:sp>
      <p:sp>
        <p:nvSpPr>
          <p:cNvPr id="4" name="Slide Number Placeholder 3"/>
          <p:cNvSpPr>
            <a:spLocks noGrp="1"/>
          </p:cNvSpPr>
          <p:nvPr>
            <p:ph type="sldNum" sz="quarter" idx="5"/>
          </p:nvPr>
        </p:nvSpPr>
        <p:spPr/>
        <p:txBody>
          <a:bodyPr/>
          <a:lstStyle/>
          <a:p>
            <a:fld id="{BAAC44BD-DF75-46D9-8762-10D34356EDD9}" type="slidenum">
              <a:rPr lang="en-US" smtClean="0"/>
              <a:t>11</a:t>
            </a:fld>
            <a:endParaRPr lang="en-US"/>
          </a:p>
        </p:txBody>
      </p:sp>
    </p:spTree>
    <p:extLst>
      <p:ext uri="{BB962C8B-B14F-4D97-AF65-F5344CB8AC3E}">
        <p14:creationId xmlns:p14="http://schemas.microsoft.com/office/powerpoint/2010/main" val="149256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rates in to remind people what were the differences – what was the trend </a:t>
            </a:r>
          </a:p>
          <a:p>
            <a:r>
              <a:rPr lang="en-US" dirty="0"/>
              <a:t>Missing: measures of variance </a:t>
            </a:r>
            <a:r>
              <a:rPr lang="en-US" dirty="0">
                <a:sym typeface="Wingdings" pitchFamily="2" charset="2"/>
              </a:rPr>
              <a:t> standard deviation (what was the range – do we want SD or IQR  be more descriptive with data we are presenting); SD &gt; mean  better of doing IQR – keep at SD </a:t>
            </a:r>
          </a:p>
          <a:p>
            <a:pPr marL="171450" indent="-171450">
              <a:buFontTx/>
              <a:buChar char="-"/>
            </a:pPr>
            <a:r>
              <a:rPr lang="en-US" dirty="0">
                <a:sym typeface="Wingdings" pitchFamily="2" charset="2"/>
              </a:rPr>
              <a:t>Combine reference tables with comparison table </a:t>
            </a:r>
          </a:p>
          <a:p>
            <a:pPr marL="623032" lvl="1" indent="-171450">
              <a:buFontTx/>
              <a:buChar char="-"/>
            </a:pPr>
            <a:r>
              <a:rPr lang="en-US" dirty="0">
                <a:sym typeface="Wingdings" pitchFamily="2" charset="2"/>
              </a:rPr>
              <a:t>Difference not due to chance - </a:t>
            </a:r>
            <a:endParaRPr lang="en-US" dirty="0"/>
          </a:p>
        </p:txBody>
      </p:sp>
      <p:sp>
        <p:nvSpPr>
          <p:cNvPr id="4" name="Slide Number Placeholder 3"/>
          <p:cNvSpPr>
            <a:spLocks noGrp="1"/>
          </p:cNvSpPr>
          <p:nvPr>
            <p:ph type="sldNum" sz="quarter" idx="5"/>
          </p:nvPr>
        </p:nvSpPr>
        <p:spPr/>
        <p:txBody>
          <a:bodyPr/>
          <a:lstStyle/>
          <a:p>
            <a:fld id="{BAAC44BD-DF75-46D9-8762-10D34356EDD9}" type="slidenum">
              <a:rPr lang="en-US" smtClean="0"/>
              <a:t>12</a:t>
            </a:fld>
            <a:endParaRPr lang="en-US"/>
          </a:p>
        </p:txBody>
      </p:sp>
    </p:spTree>
    <p:extLst>
      <p:ext uri="{BB962C8B-B14F-4D97-AF65-F5344CB8AC3E}">
        <p14:creationId xmlns:p14="http://schemas.microsoft.com/office/powerpoint/2010/main" val="2443681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ogo)">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bg2"/>
              </a:gs>
              <a:gs pos="100000">
                <a:schemeClr val="bg2">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1680602"/>
            <a:ext cx="8604765" cy="3068664"/>
          </a:xfrm>
        </p:spPr>
        <p:txBody>
          <a:bodyPr anchor="b">
            <a:noAutofit/>
          </a:bodyPr>
          <a:lstStyle>
            <a:lvl1pPr algn="l">
              <a:defRPr sz="4800" b="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959234" y="5220206"/>
            <a:ext cx="2702979" cy="300749"/>
          </a:xfrm>
          <a:prstGeom prst="rect">
            <a:avLst/>
          </a:prstGeom>
          <a:noFill/>
        </p:spPr>
        <p:txBody>
          <a:bodyPr wrap="none" lIns="36000" tIns="54000" rIns="0" bIns="0" anchor="ctr">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Presenter Title</a:t>
            </a:r>
          </a:p>
        </p:txBody>
      </p:sp>
      <p:sp>
        <p:nvSpPr>
          <p:cNvPr id="5" name="Text Placeholder 4"/>
          <p:cNvSpPr>
            <a:spLocks noGrp="1"/>
          </p:cNvSpPr>
          <p:nvPr>
            <p:ph type="body" sz="quarter" idx="15" hasCustomPrompt="1"/>
          </p:nvPr>
        </p:nvSpPr>
        <p:spPr>
          <a:xfrm>
            <a:off x="959234" y="5674948"/>
            <a:ext cx="1440775" cy="257369"/>
          </a:xfrm>
          <a:prstGeom prst="rect">
            <a:avLst/>
          </a:prstGeom>
          <a:noFill/>
        </p:spPr>
        <p:txBody>
          <a:bodyPr wrap="none" lIns="36000" tIns="72000" rIns="0" bIns="0" anchor="ctr">
            <a:spAutoFit/>
          </a:bodyPr>
          <a:lstStyle>
            <a:lvl1pPr marL="0" indent="0" algn="l">
              <a:buNone/>
              <a:defRPr sz="1200" b="0" cap="all" spc="50" baseline="0">
                <a:solidFill>
                  <a:schemeClr val="tx1"/>
                </a:solidFill>
              </a:defRPr>
            </a:lvl1pPr>
          </a:lstStyle>
          <a:p>
            <a:pPr lvl="0"/>
            <a:r>
              <a:rPr lang="en-US"/>
              <a:t>Presentation Date</a:t>
            </a:r>
          </a:p>
        </p:txBody>
      </p:sp>
      <p:pic>
        <p:nvPicPr>
          <p:cNvPr id="7" name="Graphic 6">
            <a:extLst>
              <a:ext uri="{FF2B5EF4-FFF2-40B4-BE49-F238E27FC236}">
                <a16:creationId xmlns:a16="http://schemas.microsoft.com/office/drawing/2014/main" id="{6570D481-E9BE-6A48-92DC-6FD6BC6DD38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064" y="919613"/>
            <a:ext cx="3177880" cy="356654"/>
          </a:xfrm>
          <a:prstGeom prst="rect">
            <a:avLst/>
          </a:prstGeom>
        </p:spPr>
      </p:pic>
    </p:spTree>
    <p:extLst>
      <p:ext uri="{BB962C8B-B14F-4D97-AF65-F5344CB8AC3E}">
        <p14:creationId xmlns:p14="http://schemas.microsoft.com/office/powerpoint/2010/main" val="24141962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Divider with Photo (Orange)">
    <p:bg>
      <p:bgPr>
        <a:gradFill>
          <a:gsLst>
            <a:gs pos="47000">
              <a:schemeClr val="accent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Picture Placeholder 5">
            <a:extLst>
              <a:ext uri="{FF2B5EF4-FFF2-40B4-BE49-F238E27FC236}">
                <a16:creationId xmlns:a16="http://schemas.microsoft.com/office/drawing/2014/main" id="{6B582838-311E-59ED-FD29-FCC215B5EF8A}"/>
              </a:ext>
            </a:extLst>
          </p:cNvPr>
          <p:cNvSpPr>
            <a:spLocks noGrp="1"/>
          </p:cNvSpPr>
          <p:nvPr>
            <p:ph type="pic" sz="quarter" idx="10"/>
          </p:nvPr>
        </p:nvSpPr>
        <p:spPr>
          <a:xfrm>
            <a:off x="8068058" y="-7938"/>
            <a:ext cx="4123942" cy="6865938"/>
          </a:xfrm>
          <a:custGeom>
            <a:avLst/>
            <a:gdLst>
              <a:gd name="connsiteX0" fmla="*/ 1119262 w 4123942"/>
              <a:gd name="connsiteY0" fmla="*/ 6523543 h 6865938"/>
              <a:gd name="connsiteX1" fmla="*/ 4123942 w 4123942"/>
              <a:gd name="connsiteY1" fmla="*/ 6523543 h 6865938"/>
              <a:gd name="connsiteX2" fmla="*/ 4123942 w 4123942"/>
              <a:gd name="connsiteY2" fmla="*/ 6865938 h 6865938"/>
              <a:gd name="connsiteX3" fmla="*/ 922385 w 4123942"/>
              <a:gd name="connsiteY3" fmla="*/ 6865938 h 6865938"/>
              <a:gd name="connsiteX4" fmla="*/ 4123942 w 4123942"/>
              <a:gd name="connsiteY4" fmla="*/ 3629897 h 6865938"/>
              <a:gd name="connsiteX5" fmla="*/ 4123942 w 4123942"/>
              <a:gd name="connsiteY5" fmla="*/ 5333036 h 6865938"/>
              <a:gd name="connsiteX6" fmla="*/ 3694526 w 4123942"/>
              <a:gd name="connsiteY6" fmla="*/ 4544108 h 6865938"/>
              <a:gd name="connsiteX7" fmla="*/ 3694526 w 4123942"/>
              <a:gd name="connsiteY7" fmla="*/ 4344473 h 6865938"/>
              <a:gd name="connsiteX8" fmla="*/ 2819064 w 4123942"/>
              <a:gd name="connsiteY8" fmla="*/ 1374596 h 6865938"/>
              <a:gd name="connsiteX9" fmla="*/ 3332290 w 4123942"/>
              <a:gd name="connsiteY9" fmla="*/ 2157668 h 6865938"/>
              <a:gd name="connsiteX10" fmla="*/ 1452915 w 4123942"/>
              <a:gd name="connsiteY10" fmla="*/ 5411715 h 6865938"/>
              <a:gd name="connsiteX11" fmla="*/ 3775910 w 4123942"/>
              <a:gd name="connsiteY11" fmla="*/ 5411772 h 6865938"/>
              <a:gd name="connsiteX12" fmla="*/ 4081472 w 4123942"/>
              <a:gd name="connsiteY12" fmla="*/ 5825029 h 6865938"/>
              <a:gd name="connsiteX13" fmla="*/ 4123942 w 4123942"/>
              <a:gd name="connsiteY13" fmla="*/ 5891164 h 6865938"/>
              <a:gd name="connsiteX14" fmla="*/ 4123942 w 4123942"/>
              <a:gd name="connsiteY14" fmla="*/ 6247775 h 6865938"/>
              <a:gd name="connsiteX15" fmla="*/ 0 w 4123942"/>
              <a:gd name="connsiteY15" fmla="*/ 6247776 h 6865938"/>
              <a:gd name="connsiteX16" fmla="*/ 4123942 w 4123942"/>
              <a:gd name="connsiteY16" fmla="*/ 1304958 h 6865938"/>
              <a:gd name="connsiteX17" fmla="*/ 4123942 w 4123942"/>
              <a:gd name="connsiteY17" fmla="*/ 3085471 h 6865938"/>
              <a:gd name="connsiteX18" fmla="*/ 2931944 w 4123942"/>
              <a:gd name="connsiteY18" fmla="*/ 5170083 h 6865938"/>
              <a:gd name="connsiteX19" fmla="*/ 1931337 w 4123942"/>
              <a:gd name="connsiteY19" fmla="*/ 5170083 h 6865938"/>
              <a:gd name="connsiteX20" fmla="*/ 1519982 w 4123942"/>
              <a:gd name="connsiteY20" fmla="*/ 0 h 6865938"/>
              <a:gd name="connsiteX21" fmla="*/ 4123942 w 4123942"/>
              <a:gd name="connsiteY21" fmla="*/ 0 h 6865938"/>
              <a:gd name="connsiteX22" fmla="*/ 4123942 w 4123942"/>
              <a:gd name="connsiteY22" fmla="*/ 904710 h 6865938"/>
              <a:gd name="connsiteX23" fmla="*/ 3489717 w 4123942"/>
              <a:gd name="connsiteY23" fmla="*/ 1911556 h 6865938"/>
              <a:gd name="connsiteX24" fmla="*/ 2810480 w 4123942"/>
              <a:gd name="connsiteY24" fmla="*/ 865762 h 6865938"/>
              <a:gd name="connsiteX25" fmla="*/ 1484996 w 4123942"/>
              <a:gd name="connsiteY25" fmla="*/ 3085211 h 6865938"/>
              <a:gd name="connsiteX26" fmla="*/ 1417095 w 4123942"/>
              <a:gd name="connsiteY26" fmla="*/ 3023307 h 6865938"/>
              <a:gd name="connsiteX27" fmla="*/ 812256 w 4123942"/>
              <a:gd name="connsiteY27" fmla="*/ 1558554 h 6865938"/>
              <a:gd name="connsiteX28" fmla="*/ 1417095 w 4123942"/>
              <a:gd name="connsiteY28" fmla="*/ 93802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942" h="6865938">
                <a:moveTo>
                  <a:pt x="1119262" y="6523543"/>
                </a:moveTo>
                <a:lnTo>
                  <a:pt x="4123942" y="6523543"/>
                </a:lnTo>
                <a:lnTo>
                  <a:pt x="4123942" y="6865938"/>
                </a:lnTo>
                <a:lnTo>
                  <a:pt x="922385" y="6865938"/>
                </a:lnTo>
                <a:close/>
                <a:moveTo>
                  <a:pt x="4123942" y="3629897"/>
                </a:moveTo>
                <a:lnTo>
                  <a:pt x="4123942" y="5333036"/>
                </a:lnTo>
                <a:lnTo>
                  <a:pt x="3694526" y="4544108"/>
                </a:lnTo>
                <a:cubicBezTo>
                  <a:pt x="3674224" y="4460644"/>
                  <a:pt x="3670840" y="4461773"/>
                  <a:pt x="3694526" y="4344473"/>
                </a:cubicBezTo>
                <a:close/>
                <a:moveTo>
                  <a:pt x="2819064" y="1374596"/>
                </a:moveTo>
                <a:lnTo>
                  <a:pt x="3332290" y="2157668"/>
                </a:lnTo>
                <a:lnTo>
                  <a:pt x="1452915" y="5411715"/>
                </a:lnTo>
                <a:lnTo>
                  <a:pt x="3775910" y="5411772"/>
                </a:lnTo>
                <a:cubicBezTo>
                  <a:pt x="3899466" y="5419064"/>
                  <a:pt x="3984441" y="5658286"/>
                  <a:pt x="4081472" y="5825029"/>
                </a:cubicBezTo>
                <a:lnTo>
                  <a:pt x="4123942" y="5891164"/>
                </a:lnTo>
                <a:lnTo>
                  <a:pt x="4123942" y="6247775"/>
                </a:lnTo>
                <a:lnTo>
                  <a:pt x="0" y="6247776"/>
                </a:lnTo>
                <a:close/>
                <a:moveTo>
                  <a:pt x="4123942" y="1304958"/>
                </a:moveTo>
                <a:lnTo>
                  <a:pt x="4123942" y="3085471"/>
                </a:lnTo>
                <a:lnTo>
                  <a:pt x="2931944" y="5170083"/>
                </a:lnTo>
                <a:lnTo>
                  <a:pt x="1931337" y="5170083"/>
                </a:lnTo>
                <a:close/>
                <a:moveTo>
                  <a:pt x="1519982" y="0"/>
                </a:moveTo>
                <a:lnTo>
                  <a:pt x="4123942" y="0"/>
                </a:lnTo>
                <a:lnTo>
                  <a:pt x="4123942" y="904710"/>
                </a:lnTo>
                <a:lnTo>
                  <a:pt x="3489717" y="1911556"/>
                </a:lnTo>
                <a:lnTo>
                  <a:pt x="2810480" y="865762"/>
                </a:lnTo>
                <a:lnTo>
                  <a:pt x="1484996" y="3085211"/>
                </a:lnTo>
                <a:lnTo>
                  <a:pt x="1417095" y="3023307"/>
                </a:lnTo>
                <a:cubicBezTo>
                  <a:pt x="1043395" y="2648444"/>
                  <a:pt x="812256" y="2130575"/>
                  <a:pt x="812256" y="1558554"/>
                </a:cubicBezTo>
                <a:cubicBezTo>
                  <a:pt x="812256" y="986533"/>
                  <a:pt x="1043395" y="468665"/>
                  <a:pt x="1417095" y="93802"/>
                </a:cubicBezTo>
                <a:close/>
              </a:path>
            </a:pathLst>
          </a:custGeom>
          <a:solidFill>
            <a:schemeClr val="tx2"/>
          </a:solidFill>
        </p:spPr>
        <p:txBody>
          <a:bodyPr wrap="square">
            <a:noAutofit/>
          </a:bodyPr>
          <a:lstStyle>
            <a:lvl1pPr>
              <a:defRPr>
                <a:noFill/>
              </a:defRPr>
            </a:lvl1pPr>
          </a:lstStyle>
          <a:p>
            <a:r>
              <a:rPr lang="en-US"/>
              <a:t>Click icon to add picture</a:t>
            </a:r>
          </a:p>
        </p:txBody>
      </p:sp>
      <p:grpSp>
        <p:nvGrpSpPr>
          <p:cNvPr id="10" name="Group 9">
            <a:extLst>
              <a:ext uri="{FF2B5EF4-FFF2-40B4-BE49-F238E27FC236}">
                <a16:creationId xmlns:a16="http://schemas.microsoft.com/office/drawing/2014/main" id="{B8852E6A-AB70-BD3A-491D-2E74EA83BBD4}"/>
              </a:ext>
            </a:extLst>
          </p:cNvPr>
          <p:cNvGrpSpPr/>
          <p:nvPr userDrawn="1"/>
        </p:nvGrpSpPr>
        <p:grpSpPr>
          <a:xfrm>
            <a:off x="12431448" y="0"/>
            <a:ext cx="1973057" cy="2141839"/>
            <a:chOff x="12431448" y="0"/>
            <a:chExt cx="1973057" cy="2141839"/>
          </a:xfrm>
        </p:grpSpPr>
        <p:sp>
          <p:nvSpPr>
            <p:cNvPr id="11" name="Rectangle 14">
              <a:extLst>
                <a:ext uri="{FF2B5EF4-FFF2-40B4-BE49-F238E27FC236}">
                  <a16:creationId xmlns:a16="http://schemas.microsoft.com/office/drawing/2014/main" id="{DE8B947B-5C42-4006-B7BA-C6A0758D4412}"/>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12" name="Rectangle 11">
              <a:extLst>
                <a:ext uri="{FF2B5EF4-FFF2-40B4-BE49-F238E27FC236}">
                  <a16:creationId xmlns:a16="http://schemas.microsoft.com/office/drawing/2014/main" id="{49E689DB-36B3-7D59-A37E-C83700B67E35}"/>
                </a:ext>
              </a:extLst>
            </p:cNvPr>
            <p:cNvSpPr/>
            <p:nvPr userDrawn="1"/>
          </p:nvSpPr>
          <p:spPr>
            <a:xfrm>
              <a:off x="12521773" y="209553"/>
              <a:ext cx="1877344" cy="1932286"/>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fill with a color or remove</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
        <p:nvSpPr>
          <p:cNvPr id="13" name="Slide Number Placeholder 5">
            <a:extLst>
              <a:ext uri="{FF2B5EF4-FFF2-40B4-BE49-F238E27FC236}">
                <a16:creationId xmlns:a16="http://schemas.microsoft.com/office/drawing/2014/main" id="{1E0C1CAF-BE60-20B7-7C8D-B02A722F45D0}"/>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812769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Orange Pattern)">
    <p:bg>
      <p:bgPr>
        <a:gradFill>
          <a:gsLst>
            <a:gs pos="47000">
              <a:schemeClr val="accent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Freeform 2">
            <a:extLst>
              <a:ext uri="{FF2B5EF4-FFF2-40B4-BE49-F238E27FC236}">
                <a16:creationId xmlns:a16="http://schemas.microsoft.com/office/drawing/2014/main" id="{BF721A68-BF25-34F3-84FE-0A6EE436ED4F}"/>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accent1">
                  <a:lumMod val="50000"/>
                  <a:alpha val="22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7BF4FD8D-8DF6-27EA-DEC6-83E1751EA2AB}"/>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18935267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urple)">
    <p:bg>
      <p:bgPr>
        <a:gradFill>
          <a:gsLst>
            <a:gs pos="47000">
              <a:schemeClr val="accent2"/>
            </a:gs>
            <a:gs pos="99000">
              <a:schemeClr val="accent2">
                <a:lumMod val="70000"/>
              </a:schemeClr>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accent2"/>
              </a:gs>
              <a:gs pos="99000">
                <a:schemeClr val="accent2">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Slide Number Placeholder 5">
            <a:extLst>
              <a:ext uri="{FF2B5EF4-FFF2-40B4-BE49-F238E27FC236}">
                <a16:creationId xmlns:a16="http://schemas.microsoft.com/office/drawing/2014/main" id="{ECA79323-297E-DFDA-5E68-13BA4E9B76FA}"/>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2173761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ith Photo (Purple)">
    <p:bg>
      <p:bgPr>
        <a:gradFill>
          <a:gsLst>
            <a:gs pos="47000">
              <a:schemeClr val="accent2"/>
            </a:gs>
            <a:gs pos="99000">
              <a:schemeClr val="accent2">
                <a:lumMod val="7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Picture Placeholder 5">
            <a:extLst>
              <a:ext uri="{FF2B5EF4-FFF2-40B4-BE49-F238E27FC236}">
                <a16:creationId xmlns:a16="http://schemas.microsoft.com/office/drawing/2014/main" id="{80F3205E-1EC9-664B-637E-8D16F0422F0C}"/>
              </a:ext>
            </a:extLst>
          </p:cNvPr>
          <p:cNvSpPr>
            <a:spLocks noGrp="1"/>
          </p:cNvSpPr>
          <p:nvPr>
            <p:ph type="pic" sz="quarter" idx="10"/>
          </p:nvPr>
        </p:nvSpPr>
        <p:spPr>
          <a:xfrm>
            <a:off x="8068058" y="-7938"/>
            <a:ext cx="4123942" cy="6865938"/>
          </a:xfrm>
          <a:custGeom>
            <a:avLst/>
            <a:gdLst>
              <a:gd name="connsiteX0" fmla="*/ 1119262 w 4123942"/>
              <a:gd name="connsiteY0" fmla="*/ 6523543 h 6865938"/>
              <a:gd name="connsiteX1" fmla="*/ 4123942 w 4123942"/>
              <a:gd name="connsiteY1" fmla="*/ 6523543 h 6865938"/>
              <a:gd name="connsiteX2" fmla="*/ 4123942 w 4123942"/>
              <a:gd name="connsiteY2" fmla="*/ 6865938 h 6865938"/>
              <a:gd name="connsiteX3" fmla="*/ 922385 w 4123942"/>
              <a:gd name="connsiteY3" fmla="*/ 6865938 h 6865938"/>
              <a:gd name="connsiteX4" fmla="*/ 4123942 w 4123942"/>
              <a:gd name="connsiteY4" fmla="*/ 3629897 h 6865938"/>
              <a:gd name="connsiteX5" fmla="*/ 4123942 w 4123942"/>
              <a:gd name="connsiteY5" fmla="*/ 5333036 h 6865938"/>
              <a:gd name="connsiteX6" fmla="*/ 3694526 w 4123942"/>
              <a:gd name="connsiteY6" fmla="*/ 4544108 h 6865938"/>
              <a:gd name="connsiteX7" fmla="*/ 3694526 w 4123942"/>
              <a:gd name="connsiteY7" fmla="*/ 4344473 h 6865938"/>
              <a:gd name="connsiteX8" fmla="*/ 2819064 w 4123942"/>
              <a:gd name="connsiteY8" fmla="*/ 1374596 h 6865938"/>
              <a:gd name="connsiteX9" fmla="*/ 3332290 w 4123942"/>
              <a:gd name="connsiteY9" fmla="*/ 2157668 h 6865938"/>
              <a:gd name="connsiteX10" fmla="*/ 1452915 w 4123942"/>
              <a:gd name="connsiteY10" fmla="*/ 5411715 h 6865938"/>
              <a:gd name="connsiteX11" fmla="*/ 3775910 w 4123942"/>
              <a:gd name="connsiteY11" fmla="*/ 5411772 h 6865938"/>
              <a:gd name="connsiteX12" fmla="*/ 4081472 w 4123942"/>
              <a:gd name="connsiteY12" fmla="*/ 5825029 h 6865938"/>
              <a:gd name="connsiteX13" fmla="*/ 4123942 w 4123942"/>
              <a:gd name="connsiteY13" fmla="*/ 5891164 h 6865938"/>
              <a:gd name="connsiteX14" fmla="*/ 4123942 w 4123942"/>
              <a:gd name="connsiteY14" fmla="*/ 6247775 h 6865938"/>
              <a:gd name="connsiteX15" fmla="*/ 0 w 4123942"/>
              <a:gd name="connsiteY15" fmla="*/ 6247776 h 6865938"/>
              <a:gd name="connsiteX16" fmla="*/ 4123942 w 4123942"/>
              <a:gd name="connsiteY16" fmla="*/ 1304958 h 6865938"/>
              <a:gd name="connsiteX17" fmla="*/ 4123942 w 4123942"/>
              <a:gd name="connsiteY17" fmla="*/ 3085471 h 6865938"/>
              <a:gd name="connsiteX18" fmla="*/ 2931944 w 4123942"/>
              <a:gd name="connsiteY18" fmla="*/ 5170083 h 6865938"/>
              <a:gd name="connsiteX19" fmla="*/ 1931337 w 4123942"/>
              <a:gd name="connsiteY19" fmla="*/ 5170083 h 6865938"/>
              <a:gd name="connsiteX20" fmla="*/ 1519982 w 4123942"/>
              <a:gd name="connsiteY20" fmla="*/ 0 h 6865938"/>
              <a:gd name="connsiteX21" fmla="*/ 4123942 w 4123942"/>
              <a:gd name="connsiteY21" fmla="*/ 0 h 6865938"/>
              <a:gd name="connsiteX22" fmla="*/ 4123942 w 4123942"/>
              <a:gd name="connsiteY22" fmla="*/ 904710 h 6865938"/>
              <a:gd name="connsiteX23" fmla="*/ 3489717 w 4123942"/>
              <a:gd name="connsiteY23" fmla="*/ 1911556 h 6865938"/>
              <a:gd name="connsiteX24" fmla="*/ 2810480 w 4123942"/>
              <a:gd name="connsiteY24" fmla="*/ 865762 h 6865938"/>
              <a:gd name="connsiteX25" fmla="*/ 1484996 w 4123942"/>
              <a:gd name="connsiteY25" fmla="*/ 3085211 h 6865938"/>
              <a:gd name="connsiteX26" fmla="*/ 1417095 w 4123942"/>
              <a:gd name="connsiteY26" fmla="*/ 3023307 h 6865938"/>
              <a:gd name="connsiteX27" fmla="*/ 812256 w 4123942"/>
              <a:gd name="connsiteY27" fmla="*/ 1558554 h 6865938"/>
              <a:gd name="connsiteX28" fmla="*/ 1417095 w 4123942"/>
              <a:gd name="connsiteY28" fmla="*/ 93802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942" h="6865938">
                <a:moveTo>
                  <a:pt x="1119262" y="6523543"/>
                </a:moveTo>
                <a:lnTo>
                  <a:pt x="4123942" y="6523543"/>
                </a:lnTo>
                <a:lnTo>
                  <a:pt x="4123942" y="6865938"/>
                </a:lnTo>
                <a:lnTo>
                  <a:pt x="922385" y="6865938"/>
                </a:lnTo>
                <a:close/>
                <a:moveTo>
                  <a:pt x="4123942" y="3629897"/>
                </a:moveTo>
                <a:lnTo>
                  <a:pt x="4123942" y="5333036"/>
                </a:lnTo>
                <a:lnTo>
                  <a:pt x="3694526" y="4544108"/>
                </a:lnTo>
                <a:cubicBezTo>
                  <a:pt x="3674224" y="4460644"/>
                  <a:pt x="3670840" y="4461773"/>
                  <a:pt x="3694526" y="4344473"/>
                </a:cubicBezTo>
                <a:close/>
                <a:moveTo>
                  <a:pt x="2819064" y="1374596"/>
                </a:moveTo>
                <a:lnTo>
                  <a:pt x="3332290" y="2157668"/>
                </a:lnTo>
                <a:lnTo>
                  <a:pt x="1452915" y="5411715"/>
                </a:lnTo>
                <a:lnTo>
                  <a:pt x="3775910" y="5411772"/>
                </a:lnTo>
                <a:cubicBezTo>
                  <a:pt x="3899466" y="5419064"/>
                  <a:pt x="3984441" y="5658286"/>
                  <a:pt x="4081472" y="5825029"/>
                </a:cubicBezTo>
                <a:lnTo>
                  <a:pt x="4123942" y="5891164"/>
                </a:lnTo>
                <a:lnTo>
                  <a:pt x="4123942" y="6247775"/>
                </a:lnTo>
                <a:lnTo>
                  <a:pt x="0" y="6247776"/>
                </a:lnTo>
                <a:close/>
                <a:moveTo>
                  <a:pt x="4123942" y="1304958"/>
                </a:moveTo>
                <a:lnTo>
                  <a:pt x="4123942" y="3085471"/>
                </a:lnTo>
                <a:lnTo>
                  <a:pt x="2931944" y="5170083"/>
                </a:lnTo>
                <a:lnTo>
                  <a:pt x="1931337" y="5170083"/>
                </a:lnTo>
                <a:close/>
                <a:moveTo>
                  <a:pt x="1519982" y="0"/>
                </a:moveTo>
                <a:lnTo>
                  <a:pt x="4123942" y="0"/>
                </a:lnTo>
                <a:lnTo>
                  <a:pt x="4123942" y="904710"/>
                </a:lnTo>
                <a:lnTo>
                  <a:pt x="3489717" y="1911556"/>
                </a:lnTo>
                <a:lnTo>
                  <a:pt x="2810480" y="865762"/>
                </a:lnTo>
                <a:lnTo>
                  <a:pt x="1484996" y="3085211"/>
                </a:lnTo>
                <a:lnTo>
                  <a:pt x="1417095" y="3023307"/>
                </a:lnTo>
                <a:cubicBezTo>
                  <a:pt x="1043395" y="2648444"/>
                  <a:pt x="812256" y="2130575"/>
                  <a:pt x="812256" y="1558554"/>
                </a:cubicBezTo>
                <a:cubicBezTo>
                  <a:pt x="812256" y="986533"/>
                  <a:pt x="1043395" y="468665"/>
                  <a:pt x="1417095" y="93802"/>
                </a:cubicBezTo>
                <a:close/>
              </a:path>
            </a:pathLst>
          </a:custGeom>
          <a:solidFill>
            <a:schemeClr val="tx2"/>
          </a:solidFill>
        </p:spPr>
        <p:txBody>
          <a:bodyPr wrap="square">
            <a:noAutofit/>
          </a:bodyPr>
          <a:lstStyle>
            <a:lvl1pPr>
              <a:defRPr>
                <a:noFill/>
              </a:defRPr>
            </a:lvl1pPr>
          </a:lstStyle>
          <a:p>
            <a:r>
              <a:rPr lang="en-US"/>
              <a:t>Click icon to add picture</a:t>
            </a:r>
          </a:p>
        </p:txBody>
      </p:sp>
      <p:grpSp>
        <p:nvGrpSpPr>
          <p:cNvPr id="7" name="Group 6">
            <a:extLst>
              <a:ext uri="{FF2B5EF4-FFF2-40B4-BE49-F238E27FC236}">
                <a16:creationId xmlns:a16="http://schemas.microsoft.com/office/drawing/2014/main" id="{F95D8CD7-A909-DD50-5FD6-7687BB077C33}"/>
              </a:ext>
            </a:extLst>
          </p:cNvPr>
          <p:cNvGrpSpPr/>
          <p:nvPr userDrawn="1"/>
        </p:nvGrpSpPr>
        <p:grpSpPr>
          <a:xfrm>
            <a:off x="12431448" y="0"/>
            <a:ext cx="1973057" cy="2141839"/>
            <a:chOff x="12431448" y="0"/>
            <a:chExt cx="1973057" cy="2141839"/>
          </a:xfrm>
        </p:grpSpPr>
        <p:sp>
          <p:nvSpPr>
            <p:cNvPr id="8" name="Rectangle 14">
              <a:extLst>
                <a:ext uri="{FF2B5EF4-FFF2-40B4-BE49-F238E27FC236}">
                  <a16:creationId xmlns:a16="http://schemas.microsoft.com/office/drawing/2014/main" id="{91B3F726-74F4-E23D-DA7B-80BBA4B999BB}"/>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9" name="Rectangle 8">
              <a:extLst>
                <a:ext uri="{FF2B5EF4-FFF2-40B4-BE49-F238E27FC236}">
                  <a16:creationId xmlns:a16="http://schemas.microsoft.com/office/drawing/2014/main" id="{EBDBE1A7-BFB7-7B81-6CC7-CB4820F62243}"/>
                </a:ext>
              </a:extLst>
            </p:cNvPr>
            <p:cNvSpPr/>
            <p:nvPr userDrawn="1"/>
          </p:nvSpPr>
          <p:spPr>
            <a:xfrm>
              <a:off x="12521773" y="209553"/>
              <a:ext cx="1877344" cy="1932286"/>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fill with a color or remove</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
        <p:nvSpPr>
          <p:cNvPr id="10" name="Slide Number Placeholder 5">
            <a:extLst>
              <a:ext uri="{FF2B5EF4-FFF2-40B4-BE49-F238E27FC236}">
                <a16:creationId xmlns:a16="http://schemas.microsoft.com/office/drawing/2014/main" id="{4BCB01D8-17CC-80AD-AFED-EDE39D28514E}"/>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6735853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urple Pattern)">
    <p:bg>
      <p:bgPr>
        <a:gradFill>
          <a:gsLst>
            <a:gs pos="47000">
              <a:schemeClr val="accent2"/>
            </a:gs>
            <a:gs pos="99000">
              <a:schemeClr val="accent2">
                <a:lumMod val="7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Freeform 2">
            <a:extLst>
              <a:ext uri="{FF2B5EF4-FFF2-40B4-BE49-F238E27FC236}">
                <a16:creationId xmlns:a16="http://schemas.microsoft.com/office/drawing/2014/main" id="{67AFFED5-C24A-521D-DA20-2E52D1EAB361}"/>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accent2">
                  <a:lumMod val="50000"/>
                  <a:alpha val="0"/>
                </a:schemeClr>
              </a:gs>
              <a:gs pos="100000">
                <a:schemeClr val="accent2">
                  <a:lumMod val="5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62D11DC3-8492-0F58-88E3-7C2B7C22A59A}"/>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1327088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47000">
              <a:schemeClr val="accent3"/>
            </a:gs>
            <a:gs pos="99000">
              <a:schemeClr val="accent3">
                <a:lumMod val="75000"/>
              </a:schemeClr>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accent3"/>
              </a:gs>
              <a:gs pos="99000">
                <a:schemeClr val="accent3">
                  <a:lumMod val="75000"/>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Slide Number Placeholder 5">
            <a:extLst>
              <a:ext uri="{FF2B5EF4-FFF2-40B4-BE49-F238E27FC236}">
                <a16:creationId xmlns:a16="http://schemas.microsoft.com/office/drawing/2014/main" id="{916D914F-24B1-1CC2-645F-E2A82B755D7D}"/>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8233914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with Photo (Blue)">
    <p:bg>
      <p:bgPr>
        <a:gradFill>
          <a:gsLst>
            <a:gs pos="47000">
              <a:schemeClr val="accent3"/>
            </a:gs>
            <a:gs pos="99000">
              <a:schemeClr val="accent3">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Picture Placeholder 5">
            <a:extLst>
              <a:ext uri="{FF2B5EF4-FFF2-40B4-BE49-F238E27FC236}">
                <a16:creationId xmlns:a16="http://schemas.microsoft.com/office/drawing/2014/main" id="{599D164F-AFFC-BDBF-68C5-C8F953E2A615}"/>
              </a:ext>
            </a:extLst>
          </p:cNvPr>
          <p:cNvSpPr>
            <a:spLocks noGrp="1"/>
          </p:cNvSpPr>
          <p:nvPr>
            <p:ph type="pic" sz="quarter" idx="10"/>
          </p:nvPr>
        </p:nvSpPr>
        <p:spPr>
          <a:xfrm>
            <a:off x="8068058" y="-7938"/>
            <a:ext cx="4123942" cy="6865938"/>
          </a:xfrm>
          <a:custGeom>
            <a:avLst/>
            <a:gdLst>
              <a:gd name="connsiteX0" fmla="*/ 1119262 w 4123942"/>
              <a:gd name="connsiteY0" fmla="*/ 6523543 h 6865938"/>
              <a:gd name="connsiteX1" fmla="*/ 4123942 w 4123942"/>
              <a:gd name="connsiteY1" fmla="*/ 6523543 h 6865938"/>
              <a:gd name="connsiteX2" fmla="*/ 4123942 w 4123942"/>
              <a:gd name="connsiteY2" fmla="*/ 6865938 h 6865938"/>
              <a:gd name="connsiteX3" fmla="*/ 922385 w 4123942"/>
              <a:gd name="connsiteY3" fmla="*/ 6865938 h 6865938"/>
              <a:gd name="connsiteX4" fmla="*/ 4123942 w 4123942"/>
              <a:gd name="connsiteY4" fmla="*/ 3629897 h 6865938"/>
              <a:gd name="connsiteX5" fmla="*/ 4123942 w 4123942"/>
              <a:gd name="connsiteY5" fmla="*/ 5333036 h 6865938"/>
              <a:gd name="connsiteX6" fmla="*/ 3694526 w 4123942"/>
              <a:gd name="connsiteY6" fmla="*/ 4544108 h 6865938"/>
              <a:gd name="connsiteX7" fmla="*/ 3694526 w 4123942"/>
              <a:gd name="connsiteY7" fmla="*/ 4344473 h 6865938"/>
              <a:gd name="connsiteX8" fmla="*/ 2819064 w 4123942"/>
              <a:gd name="connsiteY8" fmla="*/ 1374596 h 6865938"/>
              <a:gd name="connsiteX9" fmla="*/ 3332290 w 4123942"/>
              <a:gd name="connsiteY9" fmla="*/ 2157668 h 6865938"/>
              <a:gd name="connsiteX10" fmla="*/ 1452915 w 4123942"/>
              <a:gd name="connsiteY10" fmla="*/ 5411715 h 6865938"/>
              <a:gd name="connsiteX11" fmla="*/ 3775910 w 4123942"/>
              <a:gd name="connsiteY11" fmla="*/ 5411772 h 6865938"/>
              <a:gd name="connsiteX12" fmla="*/ 4081472 w 4123942"/>
              <a:gd name="connsiteY12" fmla="*/ 5825029 h 6865938"/>
              <a:gd name="connsiteX13" fmla="*/ 4123942 w 4123942"/>
              <a:gd name="connsiteY13" fmla="*/ 5891164 h 6865938"/>
              <a:gd name="connsiteX14" fmla="*/ 4123942 w 4123942"/>
              <a:gd name="connsiteY14" fmla="*/ 6247775 h 6865938"/>
              <a:gd name="connsiteX15" fmla="*/ 0 w 4123942"/>
              <a:gd name="connsiteY15" fmla="*/ 6247776 h 6865938"/>
              <a:gd name="connsiteX16" fmla="*/ 4123942 w 4123942"/>
              <a:gd name="connsiteY16" fmla="*/ 1304958 h 6865938"/>
              <a:gd name="connsiteX17" fmla="*/ 4123942 w 4123942"/>
              <a:gd name="connsiteY17" fmla="*/ 3085471 h 6865938"/>
              <a:gd name="connsiteX18" fmla="*/ 2931944 w 4123942"/>
              <a:gd name="connsiteY18" fmla="*/ 5170083 h 6865938"/>
              <a:gd name="connsiteX19" fmla="*/ 1931337 w 4123942"/>
              <a:gd name="connsiteY19" fmla="*/ 5170083 h 6865938"/>
              <a:gd name="connsiteX20" fmla="*/ 1519982 w 4123942"/>
              <a:gd name="connsiteY20" fmla="*/ 0 h 6865938"/>
              <a:gd name="connsiteX21" fmla="*/ 4123942 w 4123942"/>
              <a:gd name="connsiteY21" fmla="*/ 0 h 6865938"/>
              <a:gd name="connsiteX22" fmla="*/ 4123942 w 4123942"/>
              <a:gd name="connsiteY22" fmla="*/ 904710 h 6865938"/>
              <a:gd name="connsiteX23" fmla="*/ 3489717 w 4123942"/>
              <a:gd name="connsiteY23" fmla="*/ 1911556 h 6865938"/>
              <a:gd name="connsiteX24" fmla="*/ 2810480 w 4123942"/>
              <a:gd name="connsiteY24" fmla="*/ 865762 h 6865938"/>
              <a:gd name="connsiteX25" fmla="*/ 1484996 w 4123942"/>
              <a:gd name="connsiteY25" fmla="*/ 3085211 h 6865938"/>
              <a:gd name="connsiteX26" fmla="*/ 1417095 w 4123942"/>
              <a:gd name="connsiteY26" fmla="*/ 3023307 h 6865938"/>
              <a:gd name="connsiteX27" fmla="*/ 812256 w 4123942"/>
              <a:gd name="connsiteY27" fmla="*/ 1558554 h 6865938"/>
              <a:gd name="connsiteX28" fmla="*/ 1417095 w 4123942"/>
              <a:gd name="connsiteY28" fmla="*/ 93802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942" h="6865938">
                <a:moveTo>
                  <a:pt x="1119262" y="6523543"/>
                </a:moveTo>
                <a:lnTo>
                  <a:pt x="4123942" y="6523543"/>
                </a:lnTo>
                <a:lnTo>
                  <a:pt x="4123942" y="6865938"/>
                </a:lnTo>
                <a:lnTo>
                  <a:pt x="922385" y="6865938"/>
                </a:lnTo>
                <a:close/>
                <a:moveTo>
                  <a:pt x="4123942" y="3629897"/>
                </a:moveTo>
                <a:lnTo>
                  <a:pt x="4123942" y="5333036"/>
                </a:lnTo>
                <a:lnTo>
                  <a:pt x="3694526" y="4544108"/>
                </a:lnTo>
                <a:cubicBezTo>
                  <a:pt x="3674224" y="4460644"/>
                  <a:pt x="3670840" y="4461773"/>
                  <a:pt x="3694526" y="4344473"/>
                </a:cubicBezTo>
                <a:close/>
                <a:moveTo>
                  <a:pt x="2819064" y="1374596"/>
                </a:moveTo>
                <a:lnTo>
                  <a:pt x="3332290" y="2157668"/>
                </a:lnTo>
                <a:lnTo>
                  <a:pt x="1452915" y="5411715"/>
                </a:lnTo>
                <a:lnTo>
                  <a:pt x="3775910" y="5411772"/>
                </a:lnTo>
                <a:cubicBezTo>
                  <a:pt x="3899466" y="5419064"/>
                  <a:pt x="3984441" y="5658286"/>
                  <a:pt x="4081472" y="5825029"/>
                </a:cubicBezTo>
                <a:lnTo>
                  <a:pt x="4123942" y="5891164"/>
                </a:lnTo>
                <a:lnTo>
                  <a:pt x="4123942" y="6247775"/>
                </a:lnTo>
                <a:lnTo>
                  <a:pt x="0" y="6247776"/>
                </a:lnTo>
                <a:close/>
                <a:moveTo>
                  <a:pt x="4123942" y="1304958"/>
                </a:moveTo>
                <a:lnTo>
                  <a:pt x="4123942" y="3085471"/>
                </a:lnTo>
                <a:lnTo>
                  <a:pt x="2931944" y="5170083"/>
                </a:lnTo>
                <a:lnTo>
                  <a:pt x="1931337" y="5170083"/>
                </a:lnTo>
                <a:close/>
                <a:moveTo>
                  <a:pt x="1519982" y="0"/>
                </a:moveTo>
                <a:lnTo>
                  <a:pt x="4123942" y="0"/>
                </a:lnTo>
                <a:lnTo>
                  <a:pt x="4123942" y="904710"/>
                </a:lnTo>
                <a:lnTo>
                  <a:pt x="3489717" y="1911556"/>
                </a:lnTo>
                <a:lnTo>
                  <a:pt x="2810480" y="865762"/>
                </a:lnTo>
                <a:lnTo>
                  <a:pt x="1484996" y="3085211"/>
                </a:lnTo>
                <a:lnTo>
                  <a:pt x="1417095" y="3023307"/>
                </a:lnTo>
                <a:cubicBezTo>
                  <a:pt x="1043395" y="2648444"/>
                  <a:pt x="812256" y="2130575"/>
                  <a:pt x="812256" y="1558554"/>
                </a:cubicBezTo>
                <a:cubicBezTo>
                  <a:pt x="812256" y="986533"/>
                  <a:pt x="1043395" y="468665"/>
                  <a:pt x="1417095" y="93802"/>
                </a:cubicBezTo>
                <a:close/>
              </a:path>
            </a:pathLst>
          </a:custGeom>
          <a:solidFill>
            <a:schemeClr val="tx2"/>
          </a:solidFill>
        </p:spPr>
        <p:txBody>
          <a:bodyPr wrap="square">
            <a:noAutofit/>
          </a:bodyPr>
          <a:lstStyle>
            <a:lvl1pPr>
              <a:defRPr>
                <a:noFill/>
              </a:defRPr>
            </a:lvl1pPr>
          </a:lstStyle>
          <a:p>
            <a:r>
              <a:rPr lang="en-US"/>
              <a:t>Click icon to add picture</a:t>
            </a:r>
          </a:p>
        </p:txBody>
      </p:sp>
      <p:grpSp>
        <p:nvGrpSpPr>
          <p:cNvPr id="7" name="Group 6">
            <a:extLst>
              <a:ext uri="{FF2B5EF4-FFF2-40B4-BE49-F238E27FC236}">
                <a16:creationId xmlns:a16="http://schemas.microsoft.com/office/drawing/2014/main" id="{54134482-615E-29BF-B792-D8AD00CC8D7C}"/>
              </a:ext>
            </a:extLst>
          </p:cNvPr>
          <p:cNvGrpSpPr/>
          <p:nvPr userDrawn="1"/>
        </p:nvGrpSpPr>
        <p:grpSpPr>
          <a:xfrm>
            <a:off x="12431448" y="0"/>
            <a:ext cx="1973057" cy="2141839"/>
            <a:chOff x="12431448" y="0"/>
            <a:chExt cx="1973057" cy="2141839"/>
          </a:xfrm>
        </p:grpSpPr>
        <p:sp>
          <p:nvSpPr>
            <p:cNvPr id="8" name="Rectangle 14">
              <a:extLst>
                <a:ext uri="{FF2B5EF4-FFF2-40B4-BE49-F238E27FC236}">
                  <a16:creationId xmlns:a16="http://schemas.microsoft.com/office/drawing/2014/main" id="{CF135039-8409-EFBE-FA4D-89FA2FDB535D}"/>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9" name="Rectangle 8">
              <a:extLst>
                <a:ext uri="{FF2B5EF4-FFF2-40B4-BE49-F238E27FC236}">
                  <a16:creationId xmlns:a16="http://schemas.microsoft.com/office/drawing/2014/main" id="{CE2C6A78-4BE2-07BD-A8D1-38A008B1CF42}"/>
                </a:ext>
              </a:extLst>
            </p:cNvPr>
            <p:cNvSpPr/>
            <p:nvPr userDrawn="1"/>
          </p:nvSpPr>
          <p:spPr>
            <a:xfrm>
              <a:off x="12521773" y="209553"/>
              <a:ext cx="1877344" cy="1932286"/>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fill with a color or remove</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
        <p:nvSpPr>
          <p:cNvPr id="10" name="Slide Number Placeholder 5">
            <a:extLst>
              <a:ext uri="{FF2B5EF4-FFF2-40B4-BE49-F238E27FC236}">
                <a16:creationId xmlns:a16="http://schemas.microsoft.com/office/drawing/2014/main" id="{84C5AF10-B3BC-2E1F-2036-349ABF452668}"/>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3831127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Blue Pattern)">
    <p:bg>
      <p:bgPr>
        <a:gradFill>
          <a:gsLst>
            <a:gs pos="47000">
              <a:schemeClr val="accent3"/>
            </a:gs>
            <a:gs pos="99000">
              <a:schemeClr val="accent3">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Freeform 2">
            <a:extLst>
              <a:ext uri="{FF2B5EF4-FFF2-40B4-BE49-F238E27FC236}">
                <a16:creationId xmlns:a16="http://schemas.microsoft.com/office/drawing/2014/main" id="{E6F47A3E-B155-7C38-2390-9AA846765E9E}"/>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accent3">
                  <a:lumMod val="50000"/>
                  <a:alpha val="0"/>
                </a:schemeClr>
              </a:gs>
              <a:gs pos="100000">
                <a:schemeClr val="accent3">
                  <a:lumMod val="5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0EC2D704-376D-64F0-BFFF-A3FF4DD27FA2}"/>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3584485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gradFill>
          <a:gsLst>
            <a:gs pos="47000">
              <a:schemeClr val="accent4"/>
            </a:gs>
            <a:gs pos="99000">
              <a:schemeClr val="accent4">
                <a:lumMod val="75000"/>
              </a:schemeClr>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accent4"/>
              </a:gs>
              <a:gs pos="99000">
                <a:schemeClr val="accent4">
                  <a:lumMod val="75000"/>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Slide Number Placeholder 5">
            <a:extLst>
              <a:ext uri="{FF2B5EF4-FFF2-40B4-BE49-F238E27FC236}">
                <a16:creationId xmlns:a16="http://schemas.microsoft.com/office/drawing/2014/main" id="{2D06BCEB-1A70-B944-8BA2-0A0951B1319D}"/>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bg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2083382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with Photo (Yellow)">
    <p:bg>
      <p:bgPr>
        <a:gradFill>
          <a:gsLst>
            <a:gs pos="47000">
              <a:schemeClr val="accent4"/>
            </a:gs>
            <a:gs pos="99000">
              <a:schemeClr val="accent4">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Picture Placeholder 5">
            <a:extLst>
              <a:ext uri="{FF2B5EF4-FFF2-40B4-BE49-F238E27FC236}">
                <a16:creationId xmlns:a16="http://schemas.microsoft.com/office/drawing/2014/main" id="{FC205E27-8F49-2809-7CE4-EE15DA4592D4}"/>
              </a:ext>
            </a:extLst>
          </p:cNvPr>
          <p:cNvSpPr>
            <a:spLocks noGrp="1"/>
          </p:cNvSpPr>
          <p:nvPr>
            <p:ph type="pic" sz="quarter" idx="10"/>
          </p:nvPr>
        </p:nvSpPr>
        <p:spPr>
          <a:xfrm>
            <a:off x="8068058" y="-7938"/>
            <a:ext cx="4123942" cy="6865938"/>
          </a:xfrm>
          <a:custGeom>
            <a:avLst/>
            <a:gdLst>
              <a:gd name="connsiteX0" fmla="*/ 1119262 w 4123942"/>
              <a:gd name="connsiteY0" fmla="*/ 6523543 h 6865938"/>
              <a:gd name="connsiteX1" fmla="*/ 4123942 w 4123942"/>
              <a:gd name="connsiteY1" fmla="*/ 6523543 h 6865938"/>
              <a:gd name="connsiteX2" fmla="*/ 4123942 w 4123942"/>
              <a:gd name="connsiteY2" fmla="*/ 6865938 h 6865938"/>
              <a:gd name="connsiteX3" fmla="*/ 922385 w 4123942"/>
              <a:gd name="connsiteY3" fmla="*/ 6865938 h 6865938"/>
              <a:gd name="connsiteX4" fmla="*/ 4123942 w 4123942"/>
              <a:gd name="connsiteY4" fmla="*/ 3629897 h 6865938"/>
              <a:gd name="connsiteX5" fmla="*/ 4123942 w 4123942"/>
              <a:gd name="connsiteY5" fmla="*/ 5333036 h 6865938"/>
              <a:gd name="connsiteX6" fmla="*/ 3694526 w 4123942"/>
              <a:gd name="connsiteY6" fmla="*/ 4544108 h 6865938"/>
              <a:gd name="connsiteX7" fmla="*/ 3694526 w 4123942"/>
              <a:gd name="connsiteY7" fmla="*/ 4344473 h 6865938"/>
              <a:gd name="connsiteX8" fmla="*/ 2819064 w 4123942"/>
              <a:gd name="connsiteY8" fmla="*/ 1374596 h 6865938"/>
              <a:gd name="connsiteX9" fmla="*/ 3332290 w 4123942"/>
              <a:gd name="connsiteY9" fmla="*/ 2157668 h 6865938"/>
              <a:gd name="connsiteX10" fmla="*/ 1452915 w 4123942"/>
              <a:gd name="connsiteY10" fmla="*/ 5411715 h 6865938"/>
              <a:gd name="connsiteX11" fmla="*/ 3775910 w 4123942"/>
              <a:gd name="connsiteY11" fmla="*/ 5411772 h 6865938"/>
              <a:gd name="connsiteX12" fmla="*/ 4081472 w 4123942"/>
              <a:gd name="connsiteY12" fmla="*/ 5825029 h 6865938"/>
              <a:gd name="connsiteX13" fmla="*/ 4123942 w 4123942"/>
              <a:gd name="connsiteY13" fmla="*/ 5891164 h 6865938"/>
              <a:gd name="connsiteX14" fmla="*/ 4123942 w 4123942"/>
              <a:gd name="connsiteY14" fmla="*/ 6247775 h 6865938"/>
              <a:gd name="connsiteX15" fmla="*/ 0 w 4123942"/>
              <a:gd name="connsiteY15" fmla="*/ 6247776 h 6865938"/>
              <a:gd name="connsiteX16" fmla="*/ 4123942 w 4123942"/>
              <a:gd name="connsiteY16" fmla="*/ 1304958 h 6865938"/>
              <a:gd name="connsiteX17" fmla="*/ 4123942 w 4123942"/>
              <a:gd name="connsiteY17" fmla="*/ 3085471 h 6865938"/>
              <a:gd name="connsiteX18" fmla="*/ 2931944 w 4123942"/>
              <a:gd name="connsiteY18" fmla="*/ 5170083 h 6865938"/>
              <a:gd name="connsiteX19" fmla="*/ 1931337 w 4123942"/>
              <a:gd name="connsiteY19" fmla="*/ 5170083 h 6865938"/>
              <a:gd name="connsiteX20" fmla="*/ 1519982 w 4123942"/>
              <a:gd name="connsiteY20" fmla="*/ 0 h 6865938"/>
              <a:gd name="connsiteX21" fmla="*/ 4123942 w 4123942"/>
              <a:gd name="connsiteY21" fmla="*/ 0 h 6865938"/>
              <a:gd name="connsiteX22" fmla="*/ 4123942 w 4123942"/>
              <a:gd name="connsiteY22" fmla="*/ 904710 h 6865938"/>
              <a:gd name="connsiteX23" fmla="*/ 3489717 w 4123942"/>
              <a:gd name="connsiteY23" fmla="*/ 1911556 h 6865938"/>
              <a:gd name="connsiteX24" fmla="*/ 2810480 w 4123942"/>
              <a:gd name="connsiteY24" fmla="*/ 865762 h 6865938"/>
              <a:gd name="connsiteX25" fmla="*/ 1484996 w 4123942"/>
              <a:gd name="connsiteY25" fmla="*/ 3085211 h 6865938"/>
              <a:gd name="connsiteX26" fmla="*/ 1417095 w 4123942"/>
              <a:gd name="connsiteY26" fmla="*/ 3023307 h 6865938"/>
              <a:gd name="connsiteX27" fmla="*/ 812256 w 4123942"/>
              <a:gd name="connsiteY27" fmla="*/ 1558554 h 6865938"/>
              <a:gd name="connsiteX28" fmla="*/ 1417095 w 4123942"/>
              <a:gd name="connsiteY28" fmla="*/ 93802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942" h="6865938">
                <a:moveTo>
                  <a:pt x="1119262" y="6523543"/>
                </a:moveTo>
                <a:lnTo>
                  <a:pt x="4123942" y="6523543"/>
                </a:lnTo>
                <a:lnTo>
                  <a:pt x="4123942" y="6865938"/>
                </a:lnTo>
                <a:lnTo>
                  <a:pt x="922385" y="6865938"/>
                </a:lnTo>
                <a:close/>
                <a:moveTo>
                  <a:pt x="4123942" y="3629897"/>
                </a:moveTo>
                <a:lnTo>
                  <a:pt x="4123942" y="5333036"/>
                </a:lnTo>
                <a:lnTo>
                  <a:pt x="3694526" y="4544108"/>
                </a:lnTo>
                <a:cubicBezTo>
                  <a:pt x="3674224" y="4460644"/>
                  <a:pt x="3670840" y="4461773"/>
                  <a:pt x="3694526" y="4344473"/>
                </a:cubicBezTo>
                <a:close/>
                <a:moveTo>
                  <a:pt x="2819064" y="1374596"/>
                </a:moveTo>
                <a:lnTo>
                  <a:pt x="3332290" y="2157668"/>
                </a:lnTo>
                <a:lnTo>
                  <a:pt x="1452915" y="5411715"/>
                </a:lnTo>
                <a:lnTo>
                  <a:pt x="3775910" y="5411772"/>
                </a:lnTo>
                <a:cubicBezTo>
                  <a:pt x="3899466" y="5419064"/>
                  <a:pt x="3984441" y="5658286"/>
                  <a:pt x="4081472" y="5825029"/>
                </a:cubicBezTo>
                <a:lnTo>
                  <a:pt x="4123942" y="5891164"/>
                </a:lnTo>
                <a:lnTo>
                  <a:pt x="4123942" y="6247775"/>
                </a:lnTo>
                <a:lnTo>
                  <a:pt x="0" y="6247776"/>
                </a:lnTo>
                <a:close/>
                <a:moveTo>
                  <a:pt x="4123942" y="1304958"/>
                </a:moveTo>
                <a:lnTo>
                  <a:pt x="4123942" y="3085471"/>
                </a:lnTo>
                <a:lnTo>
                  <a:pt x="2931944" y="5170083"/>
                </a:lnTo>
                <a:lnTo>
                  <a:pt x="1931337" y="5170083"/>
                </a:lnTo>
                <a:close/>
                <a:moveTo>
                  <a:pt x="1519982" y="0"/>
                </a:moveTo>
                <a:lnTo>
                  <a:pt x="4123942" y="0"/>
                </a:lnTo>
                <a:lnTo>
                  <a:pt x="4123942" y="904710"/>
                </a:lnTo>
                <a:lnTo>
                  <a:pt x="3489717" y="1911556"/>
                </a:lnTo>
                <a:lnTo>
                  <a:pt x="2810480" y="865762"/>
                </a:lnTo>
                <a:lnTo>
                  <a:pt x="1484996" y="3085211"/>
                </a:lnTo>
                <a:lnTo>
                  <a:pt x="1417095" y="3023307"/>
                </a:lnTo>
                <a:cubicBezTo>
                  <a:pt x="1043395" y="2648444"/>
                  <a:pt x="812256" y="2130575"/>
                  <a:pt x="812256" y="1558554"/>
                </a:cubicBezTo>
                <a:cubicBezTo>
                  <a:pt x="812256" y="986533"/>
                  <a:pt x="1043395" y="468665"/>
                  <a:pt x="1417095" y="93802"/>
                </a:cubicBezTo>
                <a:close/>
              </a:path>
            </a:pathLst>
          </a:custGeom>
          <a:solidFill>
            <a:schemeClr val="tx2"/>
          </a:solidFill>
        </p:spPr>
        <p:txBody>
          <a:bodyPr wrap="square">
            <a:noAutofit/>
          </a:bodyPr>
          <a:lstStyle>
            <a:lvl1pPr>
              <a:defRPr>
                <a:noFill/>
              </a:defRPr>
            </a:lvl1pPr>
          </a:lstStyle>
          <a:p>
            <a:r>
              <a:rPr lang="en-US"/>
              <a:t>Click icon to add picture</a:t>
            </a:r>
          </a:p>
        </p:txBody>
      </p:sp>
      <p:grpSp>
        <p:nvGrpSpPr>
          <p:cNvPr id="7" name="Group 6">
            <a:extLst>
              <a:ext uri="{FF2B5EF4-FFF2-40B4-BE49-F238E27FC236}">
                <a16:creationId xmlns:a16="http://schemas.microsoft.com/office/drawing/2014/main" id="{D50C3C66-F7AE-9412-9B19-44D62BA070C0}"/>
              </a:ext>
            </a:extLst>
          </p:cNvPr>
          <p:cNvGrpSpPr/>
          <p:nvPr userDrawn="1"/>
        </p:nvGrpSpPr>
        <p:grpSpPr>
          <a:xfrm>
            <a:off x="12431448" y="0"/>
            <a:ext cx="1973057" cy="2141839"/>
            <a:chOff x="12431448" y="0"/>
            <a:chExt cx="1973057" cy="2141839"/>
          </a:xfrm>
        </p:grpSpPr>
        <p:sp>
          <p:nvSpPr>
            <p:cNvPr id="8" name="Rectangle 14">
              <a:extLst>
                <a:ext uri="{FF2B5EF4-FFF2-40B4-BE49-F238E27FC236}">
                  <a16:creationId xmlns:a16="http://schemas.microsoft.com/office/drawing/2014/main" id="{2B63A5EF-0421-11D8-FB2C-C5A791D6FEFC}"/>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9" name="Rectangle 8">
              <a:extLst>
                <a:ext uri="{FF2B5EF4-FFF2-40B4-BE49-F238E27FC236}">
                  <a16:creationId xmlns:a16="http://schemas.microsoft.com/office/drawing/2014/main" id="{CF85CAB4-02FA-41DA-8E32-DF988C82A81C}"/>
                </a:ext>
              </a:extLst>
            </p:cNvPr>
            <p:cNvSpPr/>
            <p:nvPr userDrawn="1"/>
          </p:nvSpPr>
          <p:spPr>
            <a:xfrm>
              <a:off x="12521773" y="209553"/>
              <a:ext cx="1877344" cy="1932286"/>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fill with a color or remove</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
        <p:nvSpPr>
          <p:cNvPr id="10" name="Slide Number Placeholder 5">
            <a:extLst>
              <a:ext uri="{FF2B5EF4-FFF2-40B4-BE49-F238E27FC236}">
                <a16:creationId xmlns:a16="http://schemas.microsoft.com/office/drawing/2014/main" id="{5B6DF606-2D1E-C926-6FFD-DE0616A57BB1}"/>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25625117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Mini Bug)">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D06ADF0-B6DA-A74E-A2F3-11BBE7496CCE}"/>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3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959239" y="1680602"/>
            <a:ext cx="8604765" cy="3068664"/>
          </a:xfrm>
        </p:spPr>
        <p:txBody>
          <a:bodyPr anchor="b">
            <a:noAutofit/>
          </a:bodyPr>
          <a:lstStyle>
            <a:lvl1pPr algn="l">
              <a:defRPr sz="4800" b="0">
                <a:solidFill>
                  <a:schemeClr val="tx1"/>
                </a:solidFill>
              </a:defRPr>
            </a:lvl1pPr>
          </a:lstStyle>
          <a:p>
            <a:r>
              <a:rPr lang="en-US"/>
              <a:t>Presentation Title</a:t>
            </a:r>
          </a:p>
        </p:txBody>
      </p:sp>
      <p:sp>
        <p:nvSpPr>
          <p:cNvPr id="3" name="Subtitle 2"/>
          <p:cNvSpPr>
            <a:spLocks noGrp="1"/>
          </p:cNvSpPr>
          <p:nvPr>
            <p:ph type="subTitle" idx="1" hasCustomPrompt="1"/>
          </p:nvPr>
        </p:nvSpPr>
        <p:spPr>
          <a:xfrm>
            <a:off x="959240" y="5220206"/>
            <a:ext cx="2702979" cy="300749"/>
          </a:xfrm>
          <a:prstGeom prst="rect">
            <a:avLst/>
          </a:prstGeom>
          <a:noFill/>
        </p:spPr>
        <p:txBody>
          <a:bodyPr wrap="none" lIns="36000" tIns="54000" rIns="0" bIns="0" anchor="ctr">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Presenter Title</a:t>
            </a:r>
          </a:p>
        </p:txBody>
      </p:sp>
      <p:sp>
        <p:nvSpPr>
          <p:cNvPr id="5" name="Text Placeholder 4"/>
          <p:cNvSpPr>
            <a:spLocks noGrp="1"/>
          </p:cNvSpPr>
          <p:nvPr>
            <p:ph type="body" sz="quarter" idx="15" hasCustomPrompt="1"/>
          </p:nvPr>
        </p:nvSpPr>
        <p:spPr>
          <a:xfrm>
            <a:off x="959239" y="5674948"/>
            <a:ext cx="1440775" cy="257369"/>
          </a:xfrm>
          <a:prstGeom prst="rect">
            <a:avLst/>
          </a:prstGeom>
          <a:noFill/>
        </p:spPr>
        <p:txBody>
          <a:bodyPr wrap="none" lIns="36000" tIns="72000" rIns="0" bIns="0" anchor="ctr">
            <a:spAutoFit/>
          </a:bodyPr>
          <a:lstStyle>
            <a:lvl1pPr marL="0" indent="0" algn="l">
              <a:buNone/>
              <a:defRPr sz="1200" b="0" cap="all" spc="50" baseline="0">
                <a:solidFill>
                  <a:schemeClr val="tx1"/>
                </a:solidFill>
              </a:defRPr>
            </a:lvl1pPr>
          </a:lstStyle>
          <a:p>
            <a:pPr lvl="0"/>
            <a:r>
              <a:rPr lang="en-US"/>
              <a:t>Presentation Date</a:t>
            </a:r>
          </a:p>
        </p:txBody>
      </p:sp>
      <p:pic>
        <p:nvPicPr>
          <p:cNvPr id="7" name="Graphic 6">
            <a:extLst>
              <a:ext uri="{FF2B5EF4-FFF2-40B4-BE49-F238E27FC236}">
                <a16:creationId xmlns:a16="http://schemas.microsoft.com/office/drawing/2014/main" id="{82938504-4967-5B40-AD58-ECD512423C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064" y="919613"/>
            <a:ext cx="3177880" cy="356654"/>
          </a:xfrm>
          <a:prstGeom prst="rect">
            <a:avLst/>
          </a:prstGeom>
        </p:spPr>
      </p:pic>
    </p:spTree>
    <p:extLst>
      <p:ext uri="{BB962C8B-B14F-4D97-AF65-F5344CB8AC3E}">
        <p14:creationId xmlns:p14="http://schemas.microsoft.com/office/powerpoint/2010/main" val="34214078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Yellow Pattern)">
    <p:bg>
      <p:bgPr>
        <a:gradFill>
          <a:gsLst>
            <a:gs pos="47000">
              <a:schemeClr val="accent4"/>
            </a:gs>
            <a:gs pos="99000">
              <a:schemeClr val="accent4">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Freeform 2">
            <a:extLst>
              <a:ext uri="{FF2B5EF4-FFF2-40B4-BE49-F238E27FC236}">
                <a16:creationId xmlns:a16="http://schemas.microsoft.com/office/drawing/2014/main" id="{35972B55-5E3F-125B-9EB5-892A1671FD74}"/>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accent4">
                  <a:lumMod val="50000"/>
                  <a:alpha val="29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7B3A7919-7C38-2FA7-45F7-F6A1F3AE34E0}"/>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2006962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gradFill>
          <a:gsLst>
            <a:gs pos="47000">
              <a:schemeClr val="accent5"/>
            </a:gs>
            <a:gs pos="99000">
              <a:schemeClr val="accent5">
                <a:lumMod val="75000"/>
              </a:schemeClr>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accent5"/>
              </a:gs>
              <a:gs pos="99000">
                <a:schemeClr val="accent5">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Slide Number Placeholder 5">
            <a:extLst>
              <a:ext uri="{FF2B5EF4-FFF2-40B4-BE49-F238E27FC236}">
                <a16:creationId xmlns:a16="http://schemas.microsoft.com/office/drawing/2014/main" id="{E9C71FB6-14F4-D100-99C0-75532C97C98B}"/>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17873232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with Photo (Teal)">
    <p:bg>
      <p:bgPr>
        <a:gradFill>
          <a:gsLst>
            <a:gs pos="47000">
              <a:schemeClr val="accent5"/>
            </a:gs>
            <a:gs pos="99000">
              <a:schemeClr val="accent5">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Picture Placeholder 5">
            <a:extLst>
              <a:ext uri="{FF2B5EF4-FFF2-40B4-BE49-F238E27FC236}">
                <a16:creationId xmlns:a16="http://schemas.microsoft.com/office/drawing/2014/main" id="{060D7577-699C-209A-64E7-C6F83807542C}"/>
              </a:ext>
            </a:extLst>
          </p:cNvPr>
          <p:cNvSpPr>
            <a:spLocks noGrp="1"/>
          </p:cNvSpPr>
          <p:nvPr>
            <p:ph type="pic" sz="quarter" idx="10"/>
          </p:nvPr>
        </p:nvSpPr>
        <p:spPr>
          <a:xfrm>
            <a:off x="8068058" y="-7938"/>
            <a:ext cx="4123942" cy="6865938"/>
          </a:xfrm>
          <a:custGeom>
            <a:avLst/>
            <a:gdLst>
              <a:gd name="connsiteX0" fmla="*/ 1119262 w 4123942"/>
              <a:gd name="connsiteY0" fmla="*/ 6523543 h 6865938"/>
              <a:gd name="connsiteX1" fmla="*/ 4123942 w 4123942"/>
              <a:gd name="connsiteY1" fmla="*/ 6523543 h 6865938"/>
              <a:gd name="connsiteX2" fmla="*/ 4123942 w 4123942"/>
              <a:gd name="connsiteY2" fmla="*/ 6865938 h 6865938"/>
              <a:gd name="connsiteX3" fmla="*/ 922385 w 4123942"/>
              <a:gd name="connsiteY3" fmla="*/ 6865938 h 6865938"/>
              <a:gd name="connsiteX4" fmla="*/ 4123942 w 4123942"/>
              <a:gd name="connsiteY4" fmla="*/ 3629897 h 6865938"/>
              <a:gd name="connsiteX5" fmla="*/ 4123942 w 4123942"/>
              <a:gd name="connsiteY5" fmla="*/ 5333036 h 6865938"/>
              <a:gd name="connsiteX6" fmla="*/ 3694526 w 4123942"/>
              <a:gd name="connsiteY6" fmla="*/ 4544108 h 6865938"/>
              <a:gd name="connsiteX7" fmla="*/ 3694526 w 4123942"/>
              <a:gd name="connsiteY7" fmla="*/ 4344473 h 6865938"/>
              <a:gd name="connsiteX8" fmla="*/ 2819064 w 4123942"/>
              <a:gd name="connsiteY8" fmla="*/ 1374596 h 6865938"/>
              <a:gd name="connsiteX9" fmla="*/ 3332290 w 4123942"/>
              <a:gd name="connsiteY9" fmla="*/ 2157668 h 6865938"/>
              <a:gd name="connsiteX10" fmla="*/ 1452915 w 4123942"/>
              <a:gd name="connsiteY10" fmla="*/ 5411715 h 6865938"/>
              <a:gd name="connsiteX11" fmla="*/ 3775910 w 4123942"/>
              <a:gd name="connsiteY11" fmla="*/ 5411772 h 6865938"/>
              <a:gd name="connsiteX12" fmla="*/ 4081472 w 4123942"/>
              <a:gd name="connsiteY12" fmla="*/ 5825029 h 6865938"/>
              <a:gd name="connsiteX13" fmla="*/ 4123942 w 4123942"/>
              <a:gd name="connsiteY13" fmla="*/ 5891164 h 6865938"/>
              <a:gd name="connsiteX14" fmla="*/ 4123942 w 4123942"/>
              <a:gd name="connsiteY14" fmla="*/ 6247775 h 6865938"/>
              <a:gd name="connsiteX15" fmla="*/ 0 w 4123942"/>
              <a:gd name="connsiteY15" fmla="*/ 6247776 h 6865938"/>
              <a:gd name="connsiteX16" fmla="*/ 4123942 w 4123942"/>
              <a:gd name="connsiteY16" fmla="*/ 1304958 h 6865938"/>
              <a:gd name="connsiteX17" fmla="*/ 4123942 w 4123942"/>
              <a:gd name="connsiteY17" fmla="*/ 3085471 h 6865938"/>
              <a:gd name="connsiteX18" fmla="*/ 2931944 w 4123942"/>
              <a:gd name="connsiteY18" fmla="*/ 5170083 h 6865938"/>
              <a:gd name="connsiteX19" fmla="*/ 1931337 w 4123942"/>
              <a:gd name="connsiteY19" fmla="*/ 5170083 h 6865938"/>
              <a:gd name="connsiteX20" fmla="*/ 1519982 w 4123942"/>
              <a:gd name="connsiteY20" fmla="*/ 0 h 6865938"/>
              <a:gd name="connsiteX21" fmla="*/ 4123942 w 4123942"/>
              <a:gd name="connsiteY21" fmla="*/ 0 h 6865938"/>
              <a:gd name="connsiteX22" fmla="*/ 4123942 w 4123942"/>
              <a:gd name="connsiteY22" fmla="*/ 904710 h 6865938"/>
              <a:gd name="connsiteX23" fmla="*/ 3489717 w 4123942"/>
              <a:gd name="connsiteY23" fmla="*/ 1911556 h 6865938"/>
              <a:gd name="connsiteX24" fmla="*/ 2810480 w 4123942"/>
              <a:gd name="connsiteY24" fmla="*/ 865762 h 6865938"/>
              <a:gd name="connsiteX25" fmla="*/ 1484996 w 4123942"/>
              <a:gd name="connsiteY25" fmla="*/ 3085211 h 6865938"/>
              <a:gd name="connsiteX26" fmla="*/ 1417095 w 4123942"/>
              <a:gd name="connsiteY26" fmla="*/ 3023307 h 6865938"/>
              <a:gd name="connsiteX27" fmla="*/ 812256 w 4123942"/>
              <a:gd name="connsiteY27" fmla="*/ 1558554 h 6865938"/>
              <a:gd name="connsiteX28" fmla="*/ 1417095 w 4123942"/>
              <a:gd name="connsiteY28" fmla="*/ 93802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942" h="6865938">
                <a:moveTo>
                  <a:pt x="1119262" y="6523543"/>
                </a:moveTo>
                <a:lnTo>
                  <a:pt x="4123942" y="6523543"/>
                </a:lnTo>
                <a:lnTo>
                  <a:pt x="4123942" y="6865938"/>
                </a:lnTo>
                <a:lnTo>
                  <a:pt x="922385" y="6865938"/>
                </a:lnTo>
                <a:close/>
                <a:moveTo>
                  <a:pt x="4123942" y="3629897"/>
                </a:moveTo>
                <a:lnTo>
                  <a:pt x="4123942" y="5333036"/>
                </a:lnTo>
                <a:lnTo>
                  <a:pt x="3694526" y="4544108"/>
                </a:lnTo>
                <a:cubicBezTo>
                  <a:pt x="3674224" y="4460644"/>
                  <a:pt x="3670840" y="4461773"/>
                  <a:pt x="3694526" y="4344473"/>
                </a:cubicBezTo>
                <a:close/>
                <a:moveTo>
                  <a:pt x="2819064" y="1374596"/>
                </a:moveTo>
                <a:lnTo>
                  <a:pt x="3332290" y="2157668"/>
                </a:lnTo>
                <a:lnTo>
                  <a:pt x="1452915" y="5411715"/>
                </a:lnTo>
                <a:lnTo>
                  <a:pt x="3775910" y="5411772"/>
                </a:lnTo>
                <a:cubicBezTo>
                  <a:pt x="3899466" y="5419064"/>
                  <a:pt x="3984441" y="5658286"/>
                  <a:pt x="4081472" y="5825029"/>
                </a:cubicBezTo>
                <a:lnTo>
                  <a:pt x="4123942" y="5891164"/>
                </a:lnTo>
                <a:lnTo>
                  <a:pt x="4123942" y="6247775"/>
                </a:lnTo>
                <a:lnTo>
                  <a:pt x="0" y="6247776"/>
                </a:lnTo>
                <a:close/>
                <a:moveTo>
                  <a:pt x="4123942" y="1304958"/>
                </a:moveTo>
                <a:lnTo>
                  <a:pt x="4123942" y="3085471"/>
                </a:lnTo>
                <a:lnTo>
                  <a:pt x="2931944" y="5170083"/>
                </a:lnTo>
                <a:lnTo>
                  <a:pt x="1931337" y="5170083"/>
                </a:lnTo>
                <a:close/>
                <a:moveTo>
                  <a:pt x="1519982" y="0"/>
                </a:moveTo>
                <a:lnTo>
                  <a:pt x="4123942" y="0"/>
                </a:lnTo>
                <a:lnTo>
                  <a:pt x="4123942" y="904710"/>
                </a:lnTo>
                <a:lnTo>
                  <a:pt x="3489717" y="1911556"/>
                </a:lnTo>
                <a:lnTo>
                  <a:pt x="2810480" y="865762"/>
                </a:lnTo>
                <a:lnTo>
                  <a:pt x="1484996" y="3085211"/>
                </a:lnTo>
                <a:lnTo>
                  <a:pt x="1417095" y="3023307"/>
                </a:lnTo>
                <a:cubicBezTo>
                  <a:pt x="1043395" y="2648444"/>
                  <a:pt x="812256" y="2130575"/>
                  <a:pt x="812256" y="1558554"/>
                </a:cubicBezTo>
                <a:cubicBezTo>
                  <a:pt x="812256" y="986533"/>
                  <a:pt x="1043395" y="468665"/>
                  <a:pt x="1417095" y="93802"/>
                </a:cubicBezTo>
                <a:close/>
              </a:path>
            </a:pathLst>
          </a:custGeom>
          <a:solidFill>
            <a:schemeClr val="tx2"/>
          </a:solidFill>
        </p:spPr>
        <p:txBody>
          <a:bodyPr wrap="square">
            <a:noAutofit/>
          </a:bodyPr>
          <a:lstStyle>
            <a:lvl1pPr>
              <a:defRPr>
                <a:noFill/>
              </a:defRPr>
            </a:lvl1pPr>
          </a:lstStyle>
          <a:p>
            <a:r>
              <a:rPr lang="en-US"/>
              <a:t>Click icon to add picture</a:t>
            </a:r>
          </a:p>
        </p:txBody>
      </p:sp>
      <p:grpSp>
        <p:nvGrpSpPr>
          <p:cNvPr id="7" name="Group 6">
            <a:extLst>
              <a:ext uri="{FF2B5EF4-FFF2-40B4-BE49-F238E27FC236}">
                <a16:creationId xmlns:a16="http://schemas.microsoft.com/office/drawing/2014/main" id="{705C956C-88E9-6ECE-1B3B-C2AF23780A0F}"/>
              </a:ext>
            </a:extLst>
          </p:cNvPr>
          <p:cNvGrpSpPr/>
          <p:nvPr userDrawn="1"/>
        </p:nvGrpSpPr>
        <p:grpSpPr>
          <a:xfrm>
            <a:off x="12431448" y="0"/>
            <a:ext cx="1973057" cy="2141839"/>
            <a:chOff x="12431448" y="0"/>
            <a:chExt cx="1973057" cy="2141839"/>
          </a:xfrm>
        </p:grpSpPr>
        <p:sp>
          <p:nvSpPr>
            <p:cNvPr id="8" name="Rectangle 14">
              <a:extLst>
                <a:ext uri="{FF2B5EF4-FFF2-40B4-BE49-F238E27FC236}">
                  <a16:creationId xmlns:a16="http://schemas.microsoft.com/office/drawing/2014/main" id="{96FEC051-0B5C-5505-76FB-0B33C46E62B2}"/>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9" name="Rectangle 8">
              <a:extLst>
                <a:ext uri="{FF2B5EF4-FFF2-40B4-BE49-F238E27FC236}">
                  <a16:creationId xmlns:a16="http://schemas.microsoft.com/office/drawing/2014/main" id="{BAEA0CC6-73F0-1953-5DE4-7DE0505D0F2C}"/>
                </a:ext>
              </a:extLst>
            </p:cNvPr>
            <p:cNvSpPr/>
            <p:nvPr userDrawn="1"/>
          </p:nvSpPr>
          <p:spPr>
            <a:xfrm>
              <a:off x="12521773" y="209553"/>
              <a:ext cx="1877344" cy="1932286"/>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fill with a color or remove</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
        <p:nvSpPr>
          <p:cNvPr id="10" name="Slide Number Placeholder 5">
            <a:extLst>
              <a:ext uri="{FF2B5EF4-FFF2-40B4-BE49-F238E27FC236}">
                <a16:creationId xmlns:a16="http://schemas.microsoft.com/office/drawing/2014/main" id="{72E206B3-BB22-C7C7-E77B-28861A4F87BA}"/>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645207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Teal Pattern)">
    <p:bg>
      <p:bgPr>
        <a:gradFill>
          <a:gsLst>
            <a:gs pos="47000">
              <a:schemeClr val="accent5"/>
            </a:gs>
            <a:gs pos="99000">
              <a:schemeClr val="accent5">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Freeform 2">
            <a:extLst>
              <a:ext uri="{FF2B5EF4-FFF2-40B4-BE49-F238E27FC236}">
                <a16:creationId xmlns:a16="http://schemas.microsoft.com/office/drawing/2014/main" id="{C00423CF-B16E-EACA-6A47-D250C5475E9D}"/>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accent5">
                  <a:lumMod val="50000"/>
                  <a:alpha val="0"/>
                </a:schemeClr>
              </a:gs>
              <a:gs pos="99000">
                <a:schemeClr val="accent5">
                  <a:lumMod val="50000"/>
                  <a:alpha val="65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BC768752-FA9D-90DE-B705-217F0F63B437}"/>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2743025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3" name="Title 2">
            <a:extLst>
              <a:ext uri="{FF2B5EF4-FFF2-40B4-BE49-F238E27FC236}">
                <a16:creationId xmlns:a16="http://schemas.microsoft.com/office/drawing/2014/main" id="{DD222682-454E-F94C-BD30-DDF825DF0FCB}"/>
              </a:ext>
            </a:extLst>
          </p:cNvPr>
          <p:cNvSpPr>
            <a:spLocks noGrp="1"/>
          </p:cNvSpPr>
          <p:nvPr>
            <p:ph type="title"/>
          </p:nvPr>
        </p:nvSpPr>
        <p:spPr/>
        <p:txBody>
          <a:bodyPr/>
          <a:lstStyle/>
          <a:p>
            <a:r>
              <a:rPr lang="en-US"/>
              <a:t>Click to edit Master title style</a:t>
            </a:r>
            <a:endParaRPr lang="en-US" dirty="0"/>
          </a:p>
        </p:txBody>
      </p:sp>
      <p:sp>
        <p:nvSpPr>
          <p:cNvPr id="7" name="Subtitle 2">
            <a:extLst>
              <a:ext uri="{FF2B5EF4-FFF2-40B4-BE49-F238E27FC236}">
                <a16:creationId xmlns:a16="http://schemas.microsoft.com/office/drawing/2014/main" id="{8A24CE5A-1B0A-5748-B16A-C8A7507D3C63}"/>
              </a:ext>
            </a:extLst>
          </p:cNvPr>
          <p:cNvSpPr>
            <a:spLocks noGrp="1"/>
          </p:cNvSpPr>
          <p:nvPr>
            <p:ph type="subTitle" idx="1" hasCustomPrompt="1"/>
          </p:nvPr>
        </p:nvSpPr>
        <p:spPr>
          <a:xfrm>
            <a:off x="571502" y="889000"/>
            <a:ext cx="11049000" cy="342900"/>
          </a:xfrm>
        </p:spPr>
        <p:txBody>
          <a:bodyPr tIns="54000" bIns="54000">
            <a:noAutofit/>
          </a:bodyPr>
          <a:lstStyle>
            <a:lvl1pPr marL="0" indent="0" algn="l">
              <a:spcBef>
                <a:spcPts val="0"/>
              </a:spcBef>
              <a:spcAft>
                <a:spcPts val="0"/>
              </a:spcAft>
              <a:buNone/>
              <a:defRPr sz="1400">
                <a:solidFill>
                  <a:srgbClr val="363434"/>
                </a:solidFill>
              </a:defRPr>
            </a:lvl1pPr>
            <a:lvl2pPr marL="0" indent="0" algn="l">
              <a:spcBef>
                <a:spcPts val="0"/>
              </a:spcBef>
              <a:spcAft>
                <a:spcPts val="0"/>
              </a:spcAft>
              <a:buNone/>
              <a:defRPr sz="1400">
                <a:solidFill>
                  <a:schemeClr val="tx1">
                    <a:lumMod val="65000"/>
                    <a:lumOff val="35000"/>
                  </a:schemeClr>
                </a:solidFill>
              </a:defRPr>
            </a:lvl2pPr>
            <a:lvl3pPr marL="0" indent="0" algn="l">
              <a:spcBef>
                <a:spcPts val="0"/>
              </a:spcBef>
              <a:spcAft>
                <a:spcPts val="0"/>
              </a:spcAft>
              <a:buNone/>
              <a:defRPr sz="1400">
                <a:solidFill>
                  <a:schemeClr val="tx1">
                    <a:lumMod val="65000"/>
                    <a:lumOff val="35000"/>
                  </a:schemeClr>
                </a:solidFill>
              </a:defRPr>
            </a:lvl3pPr>
            <a:lvl4pPr marL="0" indent="0" algn="l">
              <a:spcBef>
                <a:spcPts val="0"/>
              </a:spcBef>
              <a:spcAft>
                <a:spcPts val="0"/>
              </a:spcAft>
              <a:buNone/>
              <a:defRPr sz="1400">
                <a:solidFill>
                  <a:schemeClr val="tx1">
                    <a:lumMod val="65000"/>
                    <a:lumOff val="35000"/>
                  </a:schemeClr>
                </a:solidFill>
              </a:defRPr>
            </a:lvl4pPr>
            <a:lvl5pPr marL="0" indent="0" algn="l">
              <a:spcBef>
                <a:spcPts val="0"/>
              </a:spcBef>
              <a:spcAft>
                <a:spcPts val="0"/>
              </a:spcAft>
              <a:buNone/>
              <a:defRPr sz="1400">
                <a:solidFill>
                  <a:schemeClr val="tx1">
                    <a:lumMod val="65000"/>
                    <a:lumOff val="35000"/>
                  </a:schemeClr>
                </a:solidFill>
              </a:defRPr>
            </a:lvl5pPr>
            <a:lvl6pPr marL="0" indent="0" algn="l">
              <a:spcBef>
                <a:spcPts val="0"/>
              </a:spcBef>
              <a:spcAft>
                <a:spcPts val="0"/>
              </a:spcAft>
              <a:buNone/>
              <a:defRPr sz="1400">
                <a:solidFill>
                  <a:schemeClr val="tx1">
                    <a:lumMod val="65000"/>
                    <a:lumOff val="35000"/>
                  </a:schemeClr>
                </a:solidFill>
              </a:defRPr>
            </a:lvl6pPr>
            <a:lvl7pPr marL="0" indent="0" algn="l">
              <a:spcBef>
                <a:spcPts val="0"/>
              </a:spcBef>
              <a:spcAft>
                <a:spcPts val="0"/>
              </a:spcAft>
              <a:buNone/>
              <a:defRPr sz="1400">
                <a:solidFill>
                  <a:schemeClr val="tx1">
                    <a:lumMod val="65000"/>
                    <a:lumOff val="35000"/>
                  </a:schemeClr>
                </a:solidFill>
              </a:defRPr>
            </a:lvl7pPr>
            <a:lvl8pPr marL="0" indent="0" algn="l">
              <a:spcBef>
                <a:spcPts val="0"/>
              </a:spcBef>
              <a:spcAft>
                <a:spcPts val="0"/>
              </a:spcAft>
              <a:buNone/>
              <a:defRPr sz="1400">
                <a:solidFill>
                  <a:schemeClr val="tx1">
                    <a:lumMod val="65000"/>
                    <a:lumOff val="35000"/>
                  </a:schemeClr>
                </a:solidFill>
              </a:defRPr>
            </a:lvl8pPr>
            <a:lvl9pPr marL="0" indent="0" algn="l">
              <a:spcBef>
                <a:spcPts val="0"/>
              </a:spcBef>
              <a:spcAft>
                <a:spcPts val="0"/>
              </a:spcAft>
              <a:buNone/>
              <a:defRPr sz="1400">
                <a:solidFill>
                  <a:schemeClr val="tx1">
                    <a:lumMod val="65000"/>
                    <a:lumOff val="35000"/>
                  </a:schemeClr>
                </a:solidFill>
              </a:defRPr>
            </a:lvl9pPr>
          </a:lstStyle>
          <a:p>
            <a:pPr lvl="0"/>
            <a:r>
              <a:rPr lang="en-US" dirty="0"/>
              <a:t>Click to add subtitle</a:t>
            </a:r>
          </a:p>
        </p:txBody>
      </p:sp>
    </p:spTree>
    <p:extLst>
      <p:ext uri="{BB962C8B-B14F-4D97-AF65-F5344CB8AC3E}">
        <p14:creationId xmlns:p14="http://schemas.microsoft.com/office/powerpoint/2010/main" val="90252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980FC09-BE45-F34C-84D7-BA3FE6375FDC}"/>
              </a:ext>
            </a:extLst>
          </p:cNvPr>
          <p:cNvSpPr>
            <a:spLocks noGrp="1"/>
          </p:cNvSpPr>
          <p:nvPr>
            <p:ph type="pic" sz="quarter" idx="16"/>
          </p:nvPr>
        </p:nvSpPr>
        <p:spPr>
          <a:xfrm>
            <a:off x="0" y="0"/>
            <a:ext cx="12192000" cy="6858000"/>
          </a:xfrm>
          <a:custGeom>
            <a:avLst/>
            <a:gdLst>
              <a:gd name="connsiteX0" fmla="*/ 11920414 w 12192000"/>
              <a:gd name="connsiteY0" fmla="*/ 6556327 h 6858000"/>
              <a:gd name="connsiteX1" fmla="*/ 11909827 w 12192000"/>
              <a:gd name="connsiteY1" fmla="*/ 6574521 h 6858000"/>
              <a:gd name="connsiteX2" fmla="*/ 11939115 w 12192000"/>
              <a:gd name="connsiteY2" fmla="*/ 6624788 h 6858000"/>
              <a:gd name="connsiteX3" fmla="*/ 11847251 w 12192000"/>
              <a:gd name="connsiteY3" fmla="*/ 6624781 h 6858000"/>
              <a:gd name="connsiteX4" fmla="*/ 11836647 w 12192000"/>
              <a:gd name="connsiteY4" fmla="*/ 6642914 h 6858000"/>
              <a:gd name="connsiteX5" fmla="*/ 11970863 w 12192000"/>
              <a:gd name="connsiteY5" fmla="*/ 6642906 h 6858000"/>
              <a:gd name="connsiteX6" fmla="*/ 11920403 w 12192000"/>
              <a:gd name="connsiteY6" fmla="*/ 6499173 h 6858000"/>
              <a:gd name="connsiteX7" fmla="*/ 11869957 w 12192000"/>
              <a:gd name="connsiteY7" fmla="*/ 6585748 h 6858000"/>
              <a:gd name="connsiteX8" fmla="*/ 11891156 w 12192000"/>
              <a:gd name="connsiteY8" fmla="*/ 6585737 h 6858000"/>
              <a:gd name="connsiteX9" fmla="*/ 11920444 w 12192000"/>
              <a:gd name="connsiteY9" fmla="*/ 6535476 h 6858000"/>
              <a:gd name="connsiteX10" fmla="*/ 11966362 w 12192000"/>
              <a:gd name="connsiteY10" fmla="*/ 6614300 h 6858000"/>
              <a:gd name="connsiteX11" fmla="*/ 11987521 w 12192000"/>
              <a:gd name="connsiteY11" fmla="*/ 6614340 h 6858000"/>
              <a:gd name="connsiteX12" fmla="*/ 11887108 w 12192000"/>
              <a:gd name="connsiteY12" fmla="*/ 6499173 h 6858000"/>
              <a:gd name="connsiteX13" fmla="*/ 11819999 w 12192000"/>
              <a:gd name="connsiteY13" fmla="*/ 6614340 h 6858000"/>
              <a:gd name="connsiteX14" fmla="*/ 11920899 w 12192000"/>
              <a:gd name="connsiteY14" fmla="*/ 6614342 h 6858000"/>
              <a:gd name="connsiteX15" fmla="*/ 11910284 w 12192000"/>
              <a:gd name="connsiteY15" fmla="*/ 6596165 h 6858000"/>
              <a:gd name="connsiteX16" fmla="*/ 11851716 w 12192000"/>
              <a:gd name="connsiteY16" fmla="*/ 6596165 h 6858000"/>
              <a:gd name="connsiteX17" fmla="*/ 11897656 w 12192000"/>
              <a:gd name="connsiteY17" fmla="*/ 6517343 h 6858000"/>
              <a:gd name="connsiteX18" fmla="*/ 11889130 w 12192000"/>
              <a:gd name="connsiteY18" fmla="*/ 6451086 h 6858000"/>
              <a:gd name="connsiteX19" fmla="*/ 11833823 w 12192000"/>
              <a:gd name="connsiteY19" fmla="*/ 6505887 h 6858000"/>
              <a:gd name="connsiteX20" fmla="*/ 11848062 w 12192000"/>
              <a:gd name="connsiteY20" fmla="*/ 6542592 h 6858000"/>
              <a:gd name="connsiteX21" fmla="*/ 11848916 w 12192000"/>
              <a:gd name="connsiteY21" fmla="*/ 6543528 h 6858000"/>
              <a:gd name="connsiteX22" fmla="*/ 11887047 w 12192000"/>
              <a:gd name="connsiteY22" fmla="*/ 6478401 h 6858000"/>
              <a:gd name="connsiteX23" fmla="*/ 11904136 w 12192000"/>
              <a:gd name="connsiteY23" fmla="*/ 6507515 h 6858000"/>
              <a:gd name="connsiteX24" fmla="*/ 11920798 w 12192000"/>
              <a:gd name="connsiteY24" fmla="*/ 6478828 h 6858000"/>
              <a:gd name="connsiteX25" fmla="*/ 11943301 w 12192000"/>
              <a:gd name="connsiteY25" fmla="*/ 6517606 h 6858000"/>
              <a:gd name="connsiteX26" fmla="*/ 11943705 w 12192000"/>
              <a:gd name="connsiteY26" fmla="*/ 6515019 h 6858000"/>
              <a:gd name="connsiteX27" fmla="*/ 11944437 w 12192000"/>
              <a:gd name="connsiteY27" fmla="*/ 6505884 h 6858000"/>
              <a:gd name="connsiteX28" fmla="*/ 11889130 w 12192000"/>
              <a:gd name="connsiteY28" fmla="*/ 6451086 h 6858000"/>
              <a:gd name="connsiteX29" fmla="*/ 0 w 12192000"/>
              <a:gd name="connsiteY29" fmla="*/ 0 h 6858000"/>
              <a:gd name="connsiteX30" fmla="*/ 12192000 w 12192000"/>
              <a:gd name="connsiteY30" fmla="*/ 0 h 6858000"/>
              <a:gd name="connsiteX31" fmla="*/ 12192000 w 12192000"/>
              <a:gd name="connsiteY31" fmla="*/ 6858000 h 6858000"/>
              <a:gd name="connsiteX32" fmla="*/ 0 w 12192000"/>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6858000">
                <a:moveTo>
                  <a:pt x="11920414" y="6556327"/>
                </a:moveTo>
                <a:lnTo>
                  <a:pt x="11909827" y="6574521"/>
                </a:lnTo>
                <a:cubicBezTo>
                  <a:pt x="11909827" y="6574521"/>
                  <a:pt x="11936709" y="6620655"/>
                  <a:pt x="11939115" y="6624788"/>
                </a:cubicBezTo>
                <a:cubicBezTo>
                  <a:pt x="11934143" y="6624788"/>
                  <a:pt x="11847251" y="6624781"/>
                  <a:pt x="11847251" y="6624781"/>
                </a:cubicBezTo>
                <a:lnTo>
                  <a:pt x="11836647" y="6642914"/>
                </a:lnTo>
                <a:lnTo>
                  <a:pt x="11970863" y="6642906"/>
                </a:lnTo>
                <a:close/>
                <a:moveTo>
                  <a:pt x="11920403" y="6499173"/>
                </a:moveTo>
                <a:lnTo>
                  <a:pt x="11869957" y="6585748"/>
                </a:lnTo>
                <a:lnTo>
                  <a:pt x="11891156" y="6585737"/>
                </a:lnTo>
                <a:cubicBezTo>
                  <a:pt x="11891156" y="6585737"/>
                  <a:pt x="11918036" y="6539605"/>
                  <a:pt x="11920444" y="6535476"/>
                </a:cubicBezTo>
                <a:cubicBezTo>
                  <a:pt x="11922929" y="6539741"/>
                  <a:pt x="11966362" y="6614300"/>
                  <a:pt x="11966362" y="6614300"/>
                </a:cubicBezTo>
                <a:lnTo>
                  <a:pt x="11987521" y="6614340"/>
                </a:lnTo>
                <a:close/>
                <a:moveTo>
                  <a:pt x="11887108" y="6499173"/>
                </a:moveTo>
                <a:lnTo>
                  <a:pt x="11819999" y="6614340"/>
                </a:lnTo>
                <a:lnTo>
                  <a:pt x="11920899" y="6614342"/>
                </a:lnTo>
                <a:lnTo>
                  <a:pt x="11910284" y="6596165"/>
                </a:lnTo>
                <a:lnTo>
                  <a:pt x="11851716" y="6596165"/>
                </a:lnTo>
                <a:cubicBezTo>
                  <a:pt x="11854203" y="6591898"/>
                  <a:pt x="11897656" y="6517343"/>
                  <a:pt x="11897656" y="6517343"/>
                </a:cubicBezTo>
                <a:close/>
                <a:moveTo>
                  <a:pt x="11889130" y="6451086"/>
                </a:moveTo>
                <a:cubicBezTo>
                  <a:pt x="11858585" y="6451086"/>
                  <a:pt x="11833823" y="6475621"/>
                  <a:pt x="11833823" y="6505887"/>
                </a:cubicBezTo>
                <a:cubicBezTo>
                  <a:pt x="11833823" y="6519446"/>
                  <a:pt x="11838897" y="6532524"/>
                  <a:pt x="11848062" y="6542592"/>
                </a:cubicBezTo>
                <a:lnTo>
                  <a:pt x="11848916" y="6543528"/>
                </a:lnTo>
                <a:lnTo>
                  <a:pt x="11887047" y="6478401"/>
                </a:lnTo>
                <a:lnTo>
                  <a:pt x="11904136" y="6507515"/>
                </a:lnTo>
                <a:lnTo>
                  <a:pt x="11920798" y="6478828"/>
                </a:lnTo>
                <a:lnTo>
                  <a:pt x="11943301" y="6517606"/>
                </a:lnTo>
                <a:lnTo>
                  <a:pt x="11943705" y="6515019"/>
                </a:lnTo>
                <a:cubicBezTo>
                  <a:pt x="11944167" y="6511996"/>
                  <a:pt x="11944412" y="6508943"/>
                  <a:pt x="11944437" y="6505884"/>
                </a:cubicBezTo>
                <a:cubicBezTo>
                  <a:pt x="11944402" y="6475634"/>
                  <a:pt x="11919660" y="6451120"/>
                  <a:pt x="11889130" y="6451086"/>
                </a:cubicBezTo>
                <a:close/>
                <a:moveTo>
                  <a:pt x="0" y="0"/>
                </a:moveTo>
                <a:lnTo>
                  <a:pt x="12192000" y="0"/>
                </a:lnTo>
                <a:lnTo>
                  <a:pt x="12192000" y="6858000"/>
                </a:lnTo>
                <a:lnTo>
                  <a:pt x="0" y="6858000"/>
                </a:lnTo>
                <a:close/>
              </a:path>
            </a:pathLst>
          </a:custGeom>
          <a:solidFill>
            <a:schemeClr val="bg2"/>
          </a:solidFill>
          <a:ln w="0">
            <a:solidFill>
              <a:schemeClr val="bg1">
                <a:lumMod val="85000"/>
                <a:alpha val="0"/>
              </a:schemeClr>
            </a:solidFill>
          </a:ln>
        </p:spPr>
        <p:txBody>
          <a:bodyPr wrap="square" anchor="ctr">
            <a:noAutofit/>
          </a:bodyPr>
          <a:lstStyle>
            <a:lvl1pPr marL="0" indent="0" algn="ctr">
              <a:buNone/>
              <a:defRPr/>
            </a:lvl1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alpha val="70000"/>
                  </a:schemeClr>
                </a:solidFill>
              </a:defRPr>
            </a:lvl1pPr>
          </a:lstStyle>
          <a:p>
            <a:fld id="{D4BF1F63-4705-854C-A90E-B08697EA9D5E}" type="slidenum">
              <a:rPr lang="en-US" smtClean="0"/>
              <a:pPr/>
              <a:t>‹#›</a:t>
            </a:fld>
            <a:endParaRPr lang="en-US"/>
          </a:p>
        </p:txBody>
      </p:sp>
      <p:sp>
        <p:nvSpPr>
          <p:cNvPr id="2" name="Footer Placeholder 1"/>
          <p:cNvSpPr>
            <a:spLocks noGrp="1"/>
          </p:cNvSpPr>
          <p:nvPr>
            <p:ph type="ftr" sz="quarter" idx="15"/>
          </p:nvPr>
        </p:nvSpPr>
        <p:spPr/>
        <p:txBody>
          <a:bodyPr/>
          <a:lstStyle>
            <a:lvl1pPr>
              <a:defRPr>
                <a:solidFill>
                  <a:schemeClr val="bg1">
                    <a:alpha val="70000"/>
                  </a:schemeClr>
                </a:solidFill>
              </a:defRPr>
            </a:lvl1pPr>
          </a:lstStyle>
          <a:p>
            <a:endParaRPr lang="en-US"/>
          </a:p>
        </p:txBody>
      </p:sp>
    </p:spTree>
    <p:extLst>
      <p:ext uri="{BB962C8B-B14F-4D97-AF65-F5344CB8AC3E}">
        <p14:creationId xmlns:p14="http://schemas.microsoft.com/office/powerpoint/2010/main" val="1004693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Bleed w/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06719F-30D9-2844-B28D-AE1A2F931675}"/>
              </a:ext>
            </a:extLst>
          </p:cNvPr>
          <p:cNvSpPr/>
          <p:nvPr userDrawn="1"/>
        </p:nvSpPr>
        <p:spPr>
          <a:xfrm>
            <a:off x="0" y="0"/>
            <a:ext cx="12192000" cy="616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a:extLst>
              <a:ext uri="{FF2B5EF4-FFF2-40B4-BE49-F238E27FC236}">
                <a16:creationId xmlns:a16="http://schemas.microsoft.com/office/drawing/2014/main" id="{46AFB309-3FA6-BE4F-9CFF-B27E046331FF}"/>
              </a:ext>
            </a:extLst>
          </p:cNvPr>
          <p:cNvSpPr>
            <a:spLocks noGrp="1"/>
          </p:cNvSpPr>
          <p:nvPr>
            <p:ph type="pic" sz="quarter" idx="16"/>
          </p:nvPr>
        </p:nvSpPr>
        <p:spPr>
          <a:xfrm>
            <a:off x="0" y="1233488"/>
            <a:ext cx="12192000" cy="5624512"/>
          </a:xfrm>
          <a:custGeom>
            <a:avLst/>
            <a:gdLst>
              <a:gd name="connsiteX0" fmla="*/ 11920414 w 12192000"/>
              <a:gd name="connsiteY0" fmla="*/ 5322839 h 5624512"/>
              <a:gd name="connsiteX1" fmla="*/ 11909827 w 12192000"/>
              <a:gd name="connsiteY1" fmla="*/ 5341033 h 5624512"/>
              <a:gd name="connsiteX2" fmla="*/ 11939115 w 12192000"/>
              <a:gd name="connsiteY2" fmla="*/ 5391300 h 5624512"/>
              <a:gd name="connsiteX3" fmla="*/ 11847251 w 12192000"/>
              <a:gd name="connsiteY3" fmla="*/ 5391293 h 5624512"/>
              <a:gd name="connsiteX4" fmla="*/ 11836647 w 12192000"/>
              <a:gd name="connsiteY4" fmla="*/ 5409426 h 5624512"/>
              <a:gd name="connsiteX5" fmla="*/ 11970863 w 12192000"/>
              <a:gd name="connsiteY5" fmla="*/ 5409418 h 5624512"/>
              <a:gd name="connsiteX6" fmla="*/ 11920403 w 12192000"/>
              <a:gd name="connsiteY6" fmla="*/ 5265685 h 5624512"/>
              <a:gd name="connsiteX7" fmla="*/ 11869957 w 12192000"/>
              <a:gd name="connsiteY7" fmla="*/ 5352260 h 5624512"/>
              <a:gd name="connsiteX8" fmla="*/ 11891156 w 12192000"/>
              <a:gd name="connsiteY8" fmla="*/ 5352249 h 5624512"/>
              <a:gd name="connsiteX9" fmla="*/ 11920444 w 12192000"/>
              <a:gd name="connsiteY9" fmla="*/ 5301988 h 5624512"/>
              <a:gd name="connsiteX10" fmla="*/ 11966362 w 12192000"/>
              <a:gd name="connsiteY10" fmla="*/ 5380812 h 5624512"/>
              <a:gd name="connsiteX11" fmla="*/ 11987521 w 12192000"/>
              <a:gd name="connsiteY11" fmla="*/ 5380852 h 5624512"/>
              <a:gd name="connsiteX12" fmla="*/ 11887108 w 12192000"/>
              <a:gd name="connsiteY12" fmla="*/ 5265685 h 5624512"/>
              <a:gd name="connsiteX13" fmla="*/ 11819999 w 12192000"/>
              <a:gd name="connsiteY13" fmla="*/ 5380852 h 5624512"/>
              <a:gd name="connsiteX14" fmla="*/ 11920899 w 12192000"/>
              <a:gd name="connsiteY14" fmla="*/ 5380854 h 5624512"/>
              <a:gd name="connsiteX15" fmla="*/ 11910284 w 12192000"/>
              <a:gd name="connsiteY15" fmla="*/ 5362677 h 5624512"/>
              <a:gd name="connsiteX16" fmla="*/ 11851716 w 12192000"/>
              <a:gd name="connsiteY16" fmla="*/ 5362677 h 5624512"/>
              <a:gd name="connsiteX17" fmla="*/ 11897656 w 12192000"/>
              <a:gd name="connsiteY17" fmla="*/ 5283855 h 5624512"/>
              <a:gd name="connsiteX18" fmla="*/ 11889130 w 12192000"/>
              <a:gd name="connsiteY18" fmla="*/ 5217598 h 5624512"/>
              <a:gd name="connsiteX19" fmla="*/ 11833823 w 12192000"/>
              <a:gd name="connsiteY19" fmla="*/ 5272399 h 5624512"/>
              <a:gd name="connsiteX20" fmla="*/ 11848062 w 12192000"/>
              <a:gd name="connsiteY20" fmla="*/ 5309104 h 5624512"/>
              <a:gd name="connsiteX21" fmla="*/ 11848916 w 12192000"/>
              <a:gd name="connsiteY21" fmla="*/ 5310040 h 5624512"/>
              <a:gd name="connsiteX22" fmla="*/ 11887047 w 12192000"/>
              <a:gd name="connsiteY22" fmla="*/ 5244913 h 5624512"/>
              <a:gd name="connsiteX23" fmla="*/ 11904136 w 12192000"/>
              <a:gd name="connsiteY23" fmla="*/ 5274027 h 5624512"/>
              <a:gd name="connsiteX24" fmla="*/ 11920798 w 12192000"/>
              <a:gd name="connsiteY24" fmla="*/ 5245340 h 5624512"/>
              <a:gd name="connsiteX25" fmla="*/ 11943301 w 12192000"/>
              <a:gd name="connsiteY25" fmla="*/ 5284118 h 5624512"/>
              <a:gd name="connsiteX26" fmla="*/ 11943705 w 12192000"/>
              <a:gd name="connsiteY26" fmla="*/ 5281531 h 5624512"/>
              <a:gd name="connsiteX27" fmla="*/ 11944437 w 12192000"/>
              <a:gd name="connsiteY27" fmla="*/ 5272396 h 5624512"/>
              <a:gd name="connsiteX28" fmla="*/ 11889130 w 12192000"/>
              <a:gd name="connsiteY28" fmla="*/ 5217598 h 5624512"/>
              <a:gd name="connsiteX29" fmla="*/ 0 w 12192000"/>
              <a:gd name="connsiteY29" fmla="*/ 0 h 5624512"/>
              <a:gd name="connsiteX30" fmla="*/ 12192000 w 12192000"/>
              <a:gd name="connsiteY30" fmla="*/ 0 h 5624512"/>
              <a:gd name="connsiteX31" fmla="*/ 12192000 w 12192000"/>
              <a:gd name="connsiteY31" fmla="*/ 5624512 h 5624512"/>
              <a:gd name="connsiteX32" fmla="*/ 0 w 12192000"/>
              <a:gd name="connsiteY32" fmla="*/ 5624512 h 562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5624512">
                <a:moveTo>
                  <a:pt x="11920414" y="5322839"/>
                </a:moveTo>
                <a:lnTo>
                  <a:pt x="11909827" y="5341033"/>
                </a:lnTo>
                <a:cubicBezTo>
                  <a:pt x="11909827" y="5341033"/>
                  <a:pt x="11936709" y="5387167"/>
                  <a:pt x="11939115" y="5391300"/>
                </a:cubicBezTo>
                <a:cubicBezTo>
                  <a:pt x="11934143" y="5391300"/>
                  <a:pt x="11847251" y="5391293"/>
                  <a:pt x="11847251" y="5391293"/>
                </a:cubicBezTo>
                <a:lnTo>
                  <a:pt x="11836647" y="5409426"/>
                </a:lnTo>
                <a:lnTo>
                  <a:pt x="11970863" y="5409418"/>
                </a:lnTo>
                <a:close/>
                <a:moveTo>
                  <a:pt x="11920403" y="5265685"/>
                </a:moveTo>
                <a:lnTo>
                  <a:pt x="11869957" y="5352260"/>
                </a:lnTo>
                <a:lnTo>
                  <a:pt x="11891156" y="5352249"/>
                </a:lnTo>
                <a:cubicBezTo>
                  <a:pt x="11891156" y="5352249"/>
                  <a:pt x="11918036" y="5306117"/>
                  <a:pt x="11920444" y="5301988"/>
                </a:cubicBezTo>
                <a:cubicBezTo>
                  <a:pt x="11922929" y="5306253"/>
                  <a:pt x="11966362" y="5380812"/>
                  <a:pt x="11966362" y="5380812"/>
                </a:cubicBezTo>
                <a:lnTo>
                  <a:pt x="11987521" y="5380852"/>
                </a:lnTo>
                <a:close/>
                <a:moveTo>
                  <a:pt x="11887108" y="5265685"/>
                </a:moveTo>
                <a:lnTo>
                  <a:pt x="11819999" y="5380852"/>
                </a:lnTo>
                <a:lnTo>
                  <a:pt x="11920899" y="5380854"/>
                </a:lnTo>
                <a:lnTo>
                  <a:pt x="11910284" y="5362677"/>
                </a:lnTo>
                <a:lnTo>
                  <a:pt x="11851716" y="5362677"/>
                </a:lnTo>
                <a:cubicBezTo>
                  <a:pt x="11854203" y="5358410"/>
                  <a:pt x="11897656" y="5283855"/>
                  <a:pt x="11897656" y="5283855"/>
                </a:cubicBezTo>
                <a:close/>
                <a:moveTo>
                  <a:pt x="11889130" y="5217598"/>
                </a:moveTo>
                <a:cubicBezTo>
                  <a:pt x="11858585" y="5217598"/>
                  <a:pt x="11833823" y="5242133"/>
                  <a:pt x="11833823" y="5272399"/>
                </a:cubicBezTo>
                <a:cubicBezTo>
                  <a:pt x="11833823" y="5285958"/>
                  <a:pt x="11838897" y="5299036"/>
                  <a:pt x="11848062" y="5309104"/>
                </a:cubicBezTo>
                <a:lnTo>
                  <a:pt x="11848916" y="5310040"/>
                </a:lnTo>
                <a:lnTo>
                  <a:pt x="11887047" y="5244913"/>
                </a:lnTo>
                <a:lnTo>
                  <a:pt x="11904136" y="5274027"/>
                </a:lnTo>
                <a:lnTo>
                  <a:pt x="11920798" y="5245340"/>
                </a:lnTo>
                <a:lnTo>
                  <a:pt x="11943301" y="5284118"/>
                </a:lnTo>
                <a:lnTo>
                  <a:pt x="11943705" y="5281531"/>
                </a:lnTo>
                <a:cubicBezTo>
                  <a:pt x="11944167" y="5278508"/>
                  <a:pt x="11944412" y="5275455"/>
                  <a:pt x="11944437" y="5272396"/>
                </a:cubicBezTo>
                <a:cubicBezTo>
                  <a:pt x="11944402" y="5242146"/>
                  <a:pt x="11919660" y="5217632"/>
                  <a:pt x="11889130" y="5217598"/>
                </a:cubicBezTo>
                <a:close/>
                <a:moveTo>
                  <a:pt x="0" y="0"/>
                </a:moveTo>
                <a:lnTo>
                  <a:pt x="12192000" y="0"/>
                </a:lnTo>
                <a:lnTo>
                  <a:pt x="12192000" y="5624512"/>
                </a:lnTo>
                <a:lnTo>
                  <a:pt x="0" y="5624512"/>
                </a:lnTo>
                <a:close/>
              </a:path>
            </a:pathLst>
          </a:custGeom>
          <a:solidFill>
            <a:schemeClr val="bg2"/>
          </a:solidFill>
          <a:ln w="0">
            <a:solidFill>
              <a:schemeClr val="bg1">
                <a:lumMod val="85000"/>
                <a:alpha val="0"/>
              </a:schemeClr>
            </a:solidFill>
          </a:ln>
        </p:spPr>
        <p:txBody>
          <a:bodyPr wrap="square" anchor="ctr">
            <a:noAutofit/>
          </a:bodyPr>
          <a:lstStyle>
            <a:lvl1pPr marL="0" indent="0" algn="ctr">
              <a:buNone/>
              <a:defRPr/>
            </a:lvl1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alpha val="70000"/>
                  </a:schemeClr>
                </a:solidFill>
              </a:defRPr>
            </a:lvl1pPr>
          </a:lstStyle>
          <a:p>
            <a:fld id="{D4BF1F63-4705-854C-A90E-B08697EA9D5E}" type="slidenum">
              <a:rPr lang="en-US" smtClean="0"/>
              <a:pPr/>
              <a:t>‹#›</a:t>
            </a:fld>
            <a:endParaRPr lang="en-US"/>
          </a:p>
        </p:txBody>
      </p:sp>
      <p:sp>
        <p:nvSpPr>
          <p:cNvPr id="2" name="Footer Placeholder 1"/>
          <p:cNvSpPr>
            <a:spLocks noGrp="1"/>
          </p:cNvSpPr>
          <p:nvPr>
            <p:ph type="ftr" sz="quarter" idx="15"/>
          </p:nvPr>
        </p:nvSpPr>
        <p:spPr/>
        <p:txBody>
          <a:bodyPr/>
          <a:lstStyle>
            <a:lvl1pPr>
              <a:defRPr>
                <a:solidFill>
                  <a:schemeClr val="bg1">
                    <a:alpha val="70000"/>
                  </a:schemeClr>
                </a:solidFill>
              </a:defRPr>
            </a:lvl1pPr>
          </a:lstStyle>
          <a:p>
            <a:endParaRPr lang="en-US"/>
          </a:p>
        </p:txBody>
      </p:sp>
      <p:sp>
        <p:nvSpPr>
          <p:cNvPr id="4" name="Title 3">
            <a:extLst>
              <a:ext uri="{FF2B5EF4-FFF2-40B4-BE49-F238E27FC236}">
                <a16:creationId xmlns:a16="http://schemas.microsoft.com/office/drawing/2014/main" id="{09B23852-1620-2D44-BE08-837CCD100E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8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hoto (Bleed w/ Title, Sub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06719F-30D9-2844-B28D-AE1A2F931675}"/>
              </a:ext>
            </a:extLst>
          </p:cNvPr>
          <p:cNvSpPr/>
          <p:nvPr userDrawn="1"/>
        </p:nvSpPr>
        <p:spPr>
          <a:xfrm>
            <a:off x="0" y="0"/>
            <a:ext cx="12192000" cy="616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a:extLst>
              <a:ext uri="{FF2B5EF4-FFF2-40B4-BE49-F238E27FC236}">
                <a16:creationId xmlns:a16="http://schemas.microsoft.com/office/drawing/2014/main" id="{075B4222-14A0-E04F-BAF8-734679BF4CB5}"/>
              </a:ext>
            </a:extLst>
          </p:cNvPr>
          <p:cNvSpPr>
            <a:spLocks noGrp="1"/>
          </p:cNvSpPr>
          <p:nvPr>
            <p:ph type="pic" sz="quarter" idx="16"/>
          </p:nvPr>
        </p:nvSpPr>
        <p:spPr>
          <a:xfrm>
            <a:off x="0" y="1574801"/>
            <a:ext cx="12192000" cy="5283201"/>
          </a:xfrm>
          <a:custGeom>
            <a:avLst/>
            <a:gdLst>
              <a:gd name="connsiteX0" fmla="*/ 11920414 w 12192000"/>
              <a:gd name="connsiteY0" fmla="*/ 4981526 h 5283201"/>
              <a:gd name="connsiteX1" fmla="*/ 11909827 w 12192000"/>
              <a:gd name="connsiteY1" fmla="*/ 4999720 h 5283201"/>
              <a:gd name="connsiteX2" fmla="*/ 11939115 w 12192000"/>
              <a:gd name="connsiteY2" fmla="*/ 5049987 h 5283201"/>
              <a:gd name="connsiteX3" fmla="*/ 11847251 w 12192000"/>
              <a:gd name="connsiteY3" fmla="*/ 5049980 h 5283201"/>
              <a:gd name="connsiteX4" fmla="*/ 11836647 w 12192000"/>
              <a:gd name="connsiteY4" fmla="*/ 5068113 h 5283201"/>
              <a:gd name="connsiteX5" fmla="*/ 11970863 w 12192000"/>
              <a:gd name="connsiteY5" fmla="*/ 5068105 h 5283201"/>
              <a:gd name="connsiteX6" fmla="*/ 11920403 w 12192000"/>
              <a:gd name="connsiteY6" fmla="*/ 4924372 h 5283201"/>
              <a:gd name="connsiteX7" fmla="*/ 11869957 w 12192000"/>
              <a:gd name="connsiteY7" fmla="*/ 5010947 h 5283201"/>
              <a:gd name="connsiteX8" fmla="*/ 11891156 w 12192000"/>
              <a:gd name="connsiteY8" fmla="*/ 5010936 h 5283201"/>
              <a:gd name="connsiteX9" fmla="*/ 11920444 w 12192000"/>
              <a:gd name="connsiteY9" fmla="*/ 4960675 h 5283201"/>
              <a:gd name="connsiteX10" fmla="*/ 11966362 w 12192000"/>
              <a:gd name="connsiteY10" fmla="*/ 5039499 h 5283201"/>
              <a:gd name="connsiteX11" fmla="*/ 11987521 w 12192000"/>
              <a:gd name="connsiteY11" fmla="*/ 5039539 h 5283201"/>
              <a:gd name="connsiteX12" fmla="*/ 11887108 w 12192000"/>
              <a:gd name="connsiteY12" fmla="*/ 4924372 h 5283201"/>
              <a:gd name="connsiteX13" fmla="*/ 11819999 w 12192000"/>
              <a:gd name="connsiteY13" fmla="*/ 5039539 h 5283201"/>
              <a:gd name="connsiteX14" fmla="*/ 11920899 w 12192000"/>
              <a:gd name="connsiteY14" fmla="*/ 5039541 h 5283201"/>
              <a:gd name="connsiteX15" fmla="*/ 11910284 w 12192000"/>
              <a:gd name="connsiteY15" fmla="*/ 5021364 h 5283201"/>
              <a:gd name="connsiteX16" fmla="*/ 11851716 w 12192000"/>
              <a:gd name="connsiteY16" fmla="*/ 5021364 h 5283201"/>
              <a:gd name="connsiteX17" fmla="*/ 11897656 w 12192000"/>
              <a:gd name="connsiteY17" fmla="*/ 4942542 h 5283201"/>
              <a:gd name="connsiteX18" fmla="*/ 11889130 w 12192000"/>
              <a:gd name="connsiteY18" fmla="*/ 4876285 h 5283201"/>
              <a:gd name="connsiteX19" fmla="*/ 11833823 w 12192000"/>
              <a:gd name="connsiteY19" fmla="*/ 4931086 h 5283201"/>
              <a:gd name="connsiteX20" fmla="*/ 11848062 w 12192000"/>
              <a:gd name="connsiteY20" fmla="*/ 4967791 h 5283201"/>
              <a:gd name="connsiteX21" fmla="*/ 11848916 w 12192000"/>
              <a:gd name="connsiteY21" fmla="*/ 4968727 h 5283201"/>
              <a:gd name="connsiteX22" fmla="*/ 11887047 w 12192000"/>
              <a:gd name="connsiteY22" fmla="*/ 4903600 h 5283201"/>
              <a:gd name="connsiteX23" fmla="*/ 11904136 w 12192000"/>
              <a:gd name="connsiteY23" fmla="*/ 4932714 h 5283201"/>
              <a:gd name="connsiteX24" fmla="*/ 11920798 w 12192000"/>
              <a:gd name="connsiteY24" fmla="*/ 4904027 h 5283201"/>
              <a:gd name="connsiteX25" fmla="*/ 11943301 w 12192000"/>
              <a:gd name="connsiteY25" fmla="*/ 4942805 h 5283201"/>
              <a:gd name="connsiteX26" fmla="*/ 11943705 w 12192000"/>
              <a:gd name="connsiteY26" fmla="*/ 4940218 h 5283201"/>
              <a:gd name="connsiteX27" fmla="*/ 11944437 w 12192000"/>
              <a:gd name="connsiteY27" fmla="*/ 4931083 h 5283201"/>
              <a:gd name="connsiteX28" fmla="*/ 11889130 w 12192000"/>
              <a:gd name="connsiteY28" fmla="*/ 4876285 h 5283201"/>
              <a:gd name="connsiteX29" fmla="*/ 0 w 12192000"/>
              <a:gd name="connsiteY29" fmla="*/ 0 h 5283201"/>
              <a:gd name="connsiteX30" fmla="*/ 12192000 w 12192000"/>
              <a:gd name="connsiteY30" fmla="*/ 0 h 5283201"/>
              <a:gd name="connsiteX31" fmla="*/ 12192000 w 12192000"/>
              <a:gd name="connsiteY31" fmla="*/ 5283201 h 5283201"/>
              <a:gd name="connsiteX32" fmla="*/ 0 w 12192000"/>
              <a:gd name="connsiteY32" fmla="*/ 5283201 h 528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5283201">
                <a:moveTo>
                  <a:pt x="11920414" y="4981526"/>
                </a:moveTo>
                <a:lnTo>
                  <a:pt x="11909827" y="4999720"/>
                </a:lnTo>
                <a:cubicBezTo>
                  <a:pt x="11909827" y="4999720"/>
                  <a:pt x="11936709" y="5045854"/>
                  <a:pt x="11939115" y="5049987"/>
                </a:cubicBezTo>
                <a:cubicBezTo>
                  <a:pt x="11934143" y="5049987"/>
                  <a:pt x="11847251" y="5049980"/>
                  <a:pt x="11847251" y="5049980"/>
                </a:cubicBezTo>
                <a:lnTo>
                  <a:pt x="11836647" y="5068113"/>
                </a:lnTo>
                <a:lnTo>
                  <a:pt x="11970863" y="5068105"/>
                </a:lnTo>
                <a:close/>
                <a:moveTo>
                  <a:pt x="11920403" y="4924372"/>
                </a:moveTo>
                <a:lnTo>
                  <a:pt x="11869957" y="5010947"/>
                </a:lnTo>
                <a:lnTo>
                  <a:pt x="11891156" y="5010936"/>
                </a:lnTo>
                <a:cubicBezTo>
                  <a:pt x="11891156" y="5010936"/>
                  <a:pt x="11918036" y="4964804"/>
                  <a:pt x="11920444" y="4960675"/>
                </a:cubicBezTo>
                <a:cubicBezTo>
                  <a:pt x="11922929" y="4964940"/>
                  <a:pt x="11966362" y="5039499"/>
                  <a:pt x="11966362" y="5039499"/>
                </a:cubicBezTo>
                <a:lnTo>
                  <a:pt x="11987521" y="5039539"/>
                </a:lnTo>
                <a:close/>
                <a:moveTo>
                  <a:pt x="11887108" y="4924372"/>
                </a:moveTo>
                <a:lnTo>
                  <a:pt x="11819999" y="5039539"/>
                </a:lnTo>
                <a:lnTo>
                  <a:pt x="11920899" y="5039541"/>
                </a:lnTo>
                <a:lnTo>
                  <a:pt x="11910284" y="5021364"/>
                </a:lnTo>
                <a:lnTo>
                  <a:pt x="11851716" y="5021364"/>
                </a:lnTo>
                <a:cubicBezTo>
                  <a:pt x="11854203" y="5017097"/>
                  <a:pt x="11897656" y="4942542"/>
                  <a:pt x="11897656" y="4942542"/>
                </a:cubicBezTo>
                <a:close/>
                <a:moveTo>
                  <a:pt x="11889130" y="4876285"/>
                </a:moveTo>
                <a:cubicBezTo>
                  <a:pt x="11858585" y="4876285"/>
                  <a:pt x="11833823" y="4900820"/>
                  <a:pt x="11833823" y="4931086"/>
                </a:cubicBezTo>
                <a:cubicBezTo>
                  <a:pt x="11833823" y="4944645"/>
                  <a:pt x="11838897" y="4957723"/>
                  <a:pt x="11848062" y="4967791"/>
                </a:cubicBezTo>
                <a:lnTo>
                  <a:pt x="11848916" y="4968727"/>
                </a:lnTo>
                <a:lnTo>
                  <a:pt x="11887047" y="4903600"/>
                </a:lnTo>
                <a:lnTo>
                  <a:pt x="11904136" y="4932714"/>
                </a:lnTo>
                <a:lnTo>
                  <a:pt x="11920798" y="4904027"/>
                </a:lnTo>
                <a:lnTo>
                  <a:pt x="11943301" y="4942805"/>
                </a:lnTo>
                <a:lnTo>
                  <a:pt x="11943705" y="4940218"/>
                </a:lnTo>
                <a:cubicBezTo>
                  <a:pt x="11944167" y="4937195"/>
                  <a:pt x="11944412" y="4934142"/>
                  <a:pt x="11944437" y="4931083"/>
                </a:cubicBezTo>
                <a:cubicBezTo>
                  <a:pt x="11944402" y="4900833"/>
                  <a:pt x="11919660" y="4876319"/>
                  <a:pt x="11889130" y="4876285"/>
                </a:cubicBezTo>
                <a:close/>
                <a:moveTo>
                  <a:pt x="0" y="0"/>
                </a:moveTo>
                <a:lnTo>
                  <a:pt x="12192000" y="0"/>
                </a:lnTo>
                <a:lnTo>
                  <a:pt x="12192000" y="5283201"/>
                </a:lnTo>
                <a:lnTo>
                  <a:pt x="0" y="5283201"/>
                </a:lnTo>
                <a:close/>
              </a:path>
            </a:pathLst>
          </a:custGeom>
          <a:solidFill>
            <a:schemeClr val="bg2"/>
          </a:solidFill>
          <a:ln w="0">
            <a:solidFill>
              <a:schemeClr val="bg1">
                <a:lumMod val="85000"/>
                <a:alpha val="0"/>
              </a:schemeClr>
            </a:solidFill>
          </a:ln>
        </p:spPr>
        <p:txBody>
          <a:bodyPr wrap="square" anchor="ctr">
            <a:noAutofit/>
          </a:bodyPr>
          <a:lstStyle>
            <a:lvl1pPr marL="0" indent="0" algn="ctr">
              <a:buNone/>
              <a:defRPr/>
            </a:lvl1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alpha val="70000"/>
                  </a:schemeClr>
                </a:solidFill>
              </a:defRPr>
            </a:lvl1pPr>
          </a:lstStyle>
          <a:p>
            <a:fld id="{D4BF1F63-4705-854C-A90E-B08697EA9D5E}" type="slidenum">
              <a:rPr lang="en-US" smtClean="0"/>
              <a:pPr/>
              <a:t>‹#›</a:t>
            </a:fld>
            <a:endParaRPr lang="en-US"/>
          </a:p>
        </p:txBody>
      </p:sp>
      <p:sp>
        <p:nvSpPr>
          <p:cNvPr id="2" name="Footer Placeholder 1"/>
          <p:cNvSpPr>
            <a:spLocks noGrp="1"/>
          </p:cNvSpPr>
          <p:nvPr>
            <p:ph type="ftr" sz="quarter" idx="15"/>
          </p:nvPr>
        </p:nvSpPr>
        <p:spPr/>
        <p:txBody>
          <a:bodyPr/>
          <a:lstStyle>
            <a:lvl1pPr>
              <a:defRPr>
                <a:solidFill>
                  <a:schemeClr val="bg1">
                    <a:alpha val="70000"/>
                  </a:schemeClr>
                </a:solidFill>
              </a:defRPr>
            </a:lvl1pPr>
          </a:lstStyle>
          <a:p>
            <a:endParaRPr lang="en-US"/>
          </a:p>
        </p:txBody>
      </p:sp>
      <p:sp>
        <p:nvSpPr>
          <p:cNvPr id="4" name="Title 3">
            <a:extLst>
              <a:ext uri="{FF2B5EF4-FFF2-40B4-BE49-F238E27FC236}">
                <a16:creationId xmlns:a16="http://schemas.microsoft.com/office/drawing/2014/main" id="{09B23852-1620-2D44-BE08-837CCD100E6C}"/>
              </a:ext>
            </a:extLst>
          </p:cNvPr>
          <p:cNvSpPr>
            <a:spLocks noGrp="1"/>
          </p:cNvSpPr>
          <p:nvPr>
            <p:ph type="title"/>
          </p:nvPr>
        </p:nvSpPr>
        <p:spPr/>
        <p:txBody>
          <a:bodyPr/>
          <a:lstStyle/>
          <a:p>
            <a:r>
              <a:rPr lang="en-US"/>
              <a:t>Click to edit Master title style</a:t>
            </a:r>
          </a:p>
        </p:txBody>
      </p:sp>
      <p:sp>
        <p:nvSpPr>
          <p:cNvPr id="12" name="Subtitle 2">
            <a:extLst>
              <a:ext uri="{FF2B5EF4-FFF2-40B4-BE49-F238E27FC236}">
                <a16:creationId xmlns:a16="http://schemas.microsoft.com/office/drawing/2014/main" id="{644F7F96-0B59-B943-9D58-9434D3441665}"/>
              </a:ext>
            </a:extLst>
          </p:cNvPr>
          <p:cNvSpPr>
            <a:spLocks noGrp="1"/>
          </p:cNvSpPr>
          <p:nvPr>
            <p:ph type="subTitle" idx="1" hasCustomPrompt="1"/>
          </p:nvPr>
        </p:nvSpPr>
        <p:spPr>
          <a:xfrm>
            <a:off x="571501" y="889000"/>
            <a:ext cx="11049002" cy="342900"/>
          </a:xfrm>
        </p:spPr>
        <p:txBody>
          <a:bodyPr tIns="54000" bIns="54000">
            <a:noAutofit/>
          </a:bodyPr>
          <a:lstStyle>
            <a:lvl1pPr marL="0" indent="0" algn="l">
              <a:spcBef>
                <a:spcPts val="0"/>
              </a:spcBef>
              <a:spcAft>
                <a:spcPts val="0"/>
              </a:spcAft>
              <a:buNone/>
              <a:defRPr lang="en-US" sz="1400" kern="1200" spc="0" baseline="0" dirty="0">
                <a:solidFill>
                  <a:srgbClr val="363434"/>
                </a:solidFill>
                <a:latin typeface="+mn-lt"/>
                <a:ea typeface="Arial" charset="0"/>
                <a:cs typeface="Arial" charset="0"/>
              </a:defRPr>
            </a:lvl1pPr>
            <a:lvl2pPr marL="0" indent="0" algn="l">
              <a:spcBef>
                <a:spcPts val="0"/>
              </a:spcBef>
              <a:spcAft>
                <a:spcPts val="0"/>
              </a:spcAft>
              <a:buNone/>
              <a:defRPr sz="1400">
                <a:solidFill>
                  <a:schemeClr val="tx1">
                    <a:lumMod val="65000"/>
                    <a:lumOff val="35000"/>
                  </a:schemeClr>
                </a:solidFill>
              </a:defRPr>
            </a:lvl2pPr>
            <a:lvl3pPr marL="0" indent="0" algn="l">
              <a:spcBef>
                <a:spcPts val="0"/>
              </a:spcBef>
              <a:spcAft>
                <a:spcPts val="0"/>
              </a:spcAft>
              <a:buNone/>
              <a:defRPr sz="1400">
                <a:solidFill>
                  <a:schemeClr val="tx1">
                    <a:lumMod val="65000"/>
                    <a:lumOff val="35000"/>
                  </a:schemeClr>
                </a:solidFill>
              </a:defRPr>
            </a:lvl3pPr>
            <a:lvl4pPr marL="0" indent="0" algn="l">
              <a:spcBef>
                <a:spcPts val="0"/>
              </a:spcBef>
              <a:spcAft>
                <a:spcPts val="0"/>
              </a:spcAft>
              <a:buNone/>
              <a:defRPr sz="1400">
                <a:solidFill>
                  <a:schemeClr val="tx1">
                    <a:lumMod val="65000"/>
                    <a:lumOff val="35000"/>
                  </a:schemeClr>
                </a:solidFill>
              </a:defRPr>
            </a:lvl4pPr>
            <a:lvl5pPr marL="0" indent="0" algn="l">
              <a:spcBef>
                <a:spcPts val="0"/>
              </a:spcBef>
              <a:spcAft>
                <a:spcPts val="0"/>
              </a:spcAft>
              <a:buNone/>
              <a:defRPr sz="1400">
                <a:solidFill>
                  <a:schemeClr val="tx1">
                    <a:lumMod val="65000"/>
                    <a:lumOff val="35000"/>
                  </a:schemeClr>
                </a:solidFill>
              </a:defRPr>
            </a:lvl5pPr>
            <a:lvl6pPr marL="0" indent="0" algn="l">
              <a:spcBef>
                <a:spcPts val="0"/>
              </a:spcBef>
              <a:spcAft>
                <a:spcPts val="0"/>
              </a:spcAft>
              <a:buNone/>
              <a:defRPr sz="1400">
                <a:solidFill>
                  <a:schemeClr val="tx1">
                    <a:lumMod val="65000"/>
                    <a:lumOff val="35000"/>
                  </a:schemeClr>
                </a:solidFill>
              </a:defRPr>
            </a:lvl6pPr>
            <a:lvl7pPr marL="0" indent="0" algn="l">
              <a:spcBef>
                <a:spcPts val="0"/>
              </a:spcBef>
              <a:spcAft>
                <a:spcPts val="0"/>
              </a:spcAft>
              <a:buNone/>
              <a:defRPr sz="1400">
                <a:solidFill>
                  <a:schemeClr val="tx1">
                    <a:lumMod val="65000"/>
                    <a:lumOff val="35000"/>
                  </a:schemeClr>
                </a:solidFill>
              </a:defRPr>
            </a:lvl7pPr>
            <a:lvl8pPr marL="0" indent="0" algn="l">
              <a:spcBef>
                <a:spcPts val="0"/>
              </a:spcBef>
              <a:spcAft>
                <a:spcPts val="0"/>
              </a:spcAft>
              <a:buNone/>
              <a:defRPr sz="1400">
                <a:solidFill>
                  <a:schemeClr val="tx1">
                    <a:lumMod val="65000"/>
                    <a:lumOff val="35000"/>
                  </a:schemeClr>
                </a:solidFill>
              </a:defRPr>
            </a:lvl8pPr>
            <a:lvl9pPr marL="0" indent="0" algn="l">
              <a:spcBef>
                <a:spcPts val="0"/>
              </a:spcBef>
              <a:spcAft>
                <a:spcPts val="0"/>
              </a:spcAft>
              <a:buNone/>
              <a:defRPr sz="1400">
                <a:solidFill>
                  <a:schemeClr val="tx1">
                    <a:lumMod val="65000"/>
                    <a:lumOff val="35000"/>
                  </a:schemeClr>
                </a:solidFill>
              </a:defRPr>
            </a:lvl9pPr>
          </a:lstStyle>
          <a:p>
            <a:pPr marL="0" lvl="0" indent="0" algn="l" defTabSz="914400" rtl="0" eaLnBrk="1" latinLnBrk="0" hangingPunct="1">
              <a:lnSpc>
                <a:spcPct val="100000"/>
              </a:lnSpc>
              <a:spcBef>
                <a:spcPts val="0"/>
              </a:spcBef>
              <a:spcAft>
                <a:spcPts val="0"/>
              </a:spcAft>
              <a:buSzPct val="100000"/>
              <a:buFont typeface="Arial" panose="020B0604020202020204" pitchFamily="34" charset="0"/>
              <a:buNone/>
              <a:tabLst/>
            </a:pPr>
            <a:r>
              <a:rPr lang="en-US" dirty="0"/>
              <a:t>Click to add subtitle</a:t>
            </a:r>
          </a:p>
        </p:txBody>
      </p:sp>
    </p:spTree>
    <p:extLst>
      <p:ext uri="{BB962C8B-B14F-4D97-AF65-F5344CB8AC3E}">
        <p14:creationId xmlns:p14="http://schemas.microsoft.com/office/powerpoint/2010/main" val="19229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Crop 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EB87-5378-B147-B132-3C14A4D23A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34522B4-0305-4240-AD22-686DDFA23E82}"/>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156E1CBE-A2F5-AB48-B4F3-ADCF1E9FA99A}"/>
              </a:ext>
            </a:extLst>
          </p:cNvPr>
          <p:cNvSpPr>
            <a:spLocks noGrp="1"/>
          </p:cNvSpPr>
          <p:nvPr>
            <p:ph type="ftr" sz="quarter" idx="11"/>
          </p:nvPr>
        </p:nvSpPr>
        <p:spPr/>
        <p:txBody>
          <a:bodyPr/>
          <a:lstStyle/>
          <a:p>
            <a:endParaRPr lang="en-US"/>
          </a:p>
        </p:txBody>
      </p:sp>
      <p:sp>
        <p:nvSpPr>
          <p:cNvPr id="5" name="Picture Placeholder 11">
            <a:extLst>
              <a:ext uri="{FF2B5EF4-FFF2-40B4-BE49-F238E27FC236}">
                <a16:creationId xmlns:a16="http://schemas.microsoft.com/office/drawing/2014/main" id="{CD6A2BD0-642F-EF42-97B4-EEB1CEBD37C6}"/>
              </a:ext>
            </a:extLst>
          </p:cNvPr>
          <p:cNvSpPr>
            <a:spLocks noGrp="1"/>
          </p:cNvSpPr>
          <p:nvPr>
            <p:ph type="pic" sz="quarter" idx="13"/>
          </p:nvPr>
        </p:nvSpPr>
        <p:spPr>
          <a:xfrm>
            <a:off x="0" y="1233489"/>
            <a:ext cx="12192000" cy="4932363"/>
          </a:xfrm>
          <a:prstGeom prst="rect">
            <a:avLst/>
          </a:prstGeom>
          <a:solidFill>
            <a:schemeClr val="bg2"/>
          </a:solidFill>
        </p:spPr>
        <p:txBody>
          <a:bodyPr anchor="ctr"/>
          <a:lstStyle>
            <a:lvl1pPr marL="0" indent="0" algn="ctr">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351655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Crop w/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EB87-5378-B147-B132-3C14A4D23A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34522B4-0305-4240-AD22-686DDFA23E82}"/>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156E1CBE-A2F5-AB48-B4F3-ADCF1E9FA99A}"/>
              </a:ext>
            </a:extLst>
          </p:cNvPr>
          <p:cNvSpPr>
            <a:spLocks noGrp="1"/>
          </p:cNvSpPr>
          <p:nvPr>
            <p:ph type="ftr" sz="quarter" idx="11"/>
          </p:nvPr>
        </p:nvSpPr>
        <p:spPr/>
        <p:txBody>
          <a:bodyPr/>
          <a:lstStyle/>
          <a:p>
            <a:endParaRPr lang="en-US"/>
          </a:p>
        </p:txBody>
      </p:sp>
      <p:sp>
        <p:nvSpPr>
          <p:cNvPr id="5" name="Picture Placeholder 11">
            <a:extLst>
              <a:ext uri="{FF2B5EF4-FFF2-40B4-BE49-F238E27FC236}">
                <a16:creationId xmlns:a16="http://schemas.microsoft.com/office/drawing/2014/main" id="{CD6A2BD0-642F-EF42-97B4-EEB1CEBD37C6}"/>
              </a:ext>
            </a:extLst>
          </p:cNvPr>
          <p:cNvSpPr>
            <a:spLocks noGrp="1"/>
          </p:cNvSpPr>
          <p:nvPr>
            <p:ph type="pic" sz="quarter" idx="13"/>
          </p:nvPr>
        </p:nvSpPr>
        <p:spPr>
          <a:xfrm>
            <a:off x="0" y="1574801"/>
            <a:ext cx="12192000" cy="4591050"/>
          </a:xfrm>
          <a:solidFill>
            <a:schemeClr val="bg2"/>
          </a:solidFill>
        </p:spPr>
        <p:txBody>
          <a:bodyPr anchor="ctr"/>
          <a:lstStyle>
            <a:lvl1pPr marL="0" indent="0" algn="ctr">
              <a:buNone/>
              <a:defRPr>
                <a:solidFill>
                  <a:schemeClr val="tx1"/>
                </a:solidFill>
              </a:defRPr>
            </a:lvl1pPr>
          </a:lstStyle>
          <a:p>
            <a:r>
              <a:rPr lang="en-US"/>
              <a:t>Click icon to add picture</a:t>
            </a:r>
          </a:p>
        </p:txBody>
      </p:sp>
      <p:sp>
        <p:nvSpPr>
          <p:cNvPr id="7" name="Subtitle 2">
            <a:extLst>
              <a:ext uri="{FF2B5EF4-FFF2-40B4-BE49-F238E27FC236}">
                <a16:creationId xmlns:a16="http://schemas.microsoft.com/office/drawing/2014/main" id="{975E7BBF-A1AE-574F-BD52-25553B1B9BA0}"/>
              </a:ext>
            </a:extLst>
          </p:cNvPr>
          <p:cNvSpPr>
            <a:spLocks noGrp="1"/>
          </p:cNvSpPr>
          <p:nvPr>
            <p:ph type="subTitle" idx="1" hasCustomPrompt="1"/>
          </p:nvPr>
        </p:nvSpPr>
        <p:spPr>
          <a:xfrm>
            <a:off x="571501" y="889000"/>
            <a:ext cx="11049002" cy="342900"/>
          </a:xfrm>
        </p:spPr>
        <p:txBody>
          <a:bodyPr tIns="54000" bIns="54000">
            <a:noAutofit/>
          </a:bodyPr>
          <a:lstStyle>
            <a:lvl1pPr marL="0" indent="0" algn="l">
              <a:spcBef>
                <a:spcPts val="0"/>
              </a:spcBef>
              <a:spcAft>
                <a:spcPts val="0"/>
              </a:spcAft>
              <a:buNone/>
              <a:defRPr sz="1400">
                <a:solidFill>
                  <a:srgbClr val="363434"/>
                </a:solidFill>
              </a:defRPr>
            </a:lvl1pPr>
            <a:lvl2pPr marL="0" indent="0" algn="l">
              <a:spcBef>
                <a:spcPts val="0"/>
              </a:spcBef>
              <a:spcAft>
                <a:spcPts val="0"/>
              </a:spcAft>
              <a:buNone/>
              <a:defRPr sz="1400">
                <a:solidFill>
                  <a:schemeClr val="tx1">
                    <a:lumMod val="65000"/>
                    <a:lumOff val="35000"/>
                  </a:schemeClr>
                </a:solidFill>
              </a:defRPr>
            </a:lvl2pPr>
            <a:lvl3pPr marL="0" indent="0" algn="l">
              <a:spcBef>
                <a:spcPts val="0"/>
              </a:spcBef>
              <a:spcAft>
                <a:spcPts val="0"/>
              </a:spcAft>
              <a:buNone/>
              <a:defRPr sz="1400">
                <a:solidFill>
                  <a:schemeClr val="tx1">
                    <a:lumMod val="65000"/>
                    <a:lumOff val="35000"/>
                  </a:schemeClr>
                </a:solidFill>
              </a:defRPr>
            </a:lvl3pPr>
            <a:lvl4pPr marL="0" indent="0" algn="l">
              <a:spcBef>
                <a:spcPts val="0"/>
              </a:spcBef>
              <a:spcAft>
                <a:spcPts val="0"/>
              </a:spcAft>
              <a:buNone/>
              <a:defRPr sz="1400">
                <a:solidFill>
                  <a:schemeClr val="tx1">
                    <a:lumMod val="65000"/>
                    <a:lumOff val="35000"/>
                  </a:schemeClr>
                </a:solidFill>
              </a:defRPr>
            </a:lvl4pPr>
            <a:lvl5pPr marL="0" indent="0" algn="l">
              <a:spcBef>
                <a:spcPts val="0"/>
              </a:spcBef>
              <a:spcAft>
                <a:spcPts val="0"/>
              </a:spcAft>
              <a:buNone/>
              <a:defRPr sz="1400">
                <a:solidFill>
                  <a:schemeClr val="tx1">
                    <a:lumMod val="65000"/>
                    <a:lumOff val="35000"/>
                  </a:schemeClr>
                </a:solidFill>
              </a:defRPr>
            </a:lvl5pPr>
            <a:lvl6pPr marL="0" indent="0" algn="l">
              <a:spcBef>
                <a:spcPts val="0"/>
              </a:spcBef>
              <a:spcAft>
                <a:spcPts val="0"/>
              </a:spcAft>
              <a:buNone/>
              <a:defRPr sz="1400">
                <a:solidFill>
                  <a:schemeClr val="tx1">
                    <a:lumMod val="65000"/>
                    <a:lumOff val="35000"/>
                  </a:schemeClr>
                </a:solidFill>
              </a:defRPr>
            </a:lvl6pPr>
            <a:lvl7pPr marL="0" indent="0" algn="l">
              <a:spcBef>
                <a:spcPts val="0"/>
              </a:spcBef>
              <a:spcAft>
                <a:spcPts val="0"/>
              </a:spcAft>
              <a:buNone/>
              <a:defRPr sz="1400">
                <a:solidFill>
                  <a:schemeClr val="tx1">
                    <a:lumMod val="65000"/>
                    <a:lumOff val="35000"/>
                  </a:schemeClr>
                </a:solidFill>
              </a:defRPr>
            </a:lvl7pPr>
            <a:lvl8pPr marL="0" indent="0" algn="l">
              <a:spcBef>
                <a:spcPts val="0"/>
              </a:spcBef>
              <a:spcAft>
                <a:spcPts val="0"/>
              </a:spcAft>
              <a:buNone/>
              <a:defRPr sz="1400">
                <a:solidFill>
                  <a:schemeClr val="tx1">
                    <a:lumMod val="65000"/>
                    <a:lumOff val="35000"/>
                  </a:schemeClr>
                </a:solidFill>
              </a:defRPr>
            </a:lvl8pPr>
            <a:lvl9pPr marL="0" indent="0" algn="l">
              <a:spcBef>
                <a:spcPts val="0"/>
              </a:spcBef>
              <a:spcAft>
                <a:spcPts val="0"/>
              </a:spcAft>
              <a:buNone/>
              <a:defRPr sz="1400">
                <a:solidFill>
                  <a:schemeClr val="tx1">
                    <a:lumMod val="65000"/>
                    <a:lumOff val="35000"/>
                  </a:schemeClr>
                </a:solidFill>
              </a:defRPr>
            </a:lvl9pPr>
          </a:lstStyle>
          <a:p>
            <a:pPr lvl="0"/>
            <a:r>
              <a:rPr lang="en-US" dirty="0"/>
              <a:t>Click to add subtitle</a:t>
            </a:r>
          </a:p>
        </p:txBody>
      </p:sp>
    </p:spTree>
    <p:extLst>
      <p:ext uri="{BB962C8B-B14F-4D97-AF65-F5344CB8AC3E}">
        <p14:creationId xmlns:p14="http://schemas.microsoft.com/office/powerpoint/2010/main" val="252690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av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1A055D-1B34-2926-A5EB-979A99E09A94}"/>
              </a:ext>
            </a:extLst>
          </p:cNvPr>
          <p:cNvSpPr>
            <a:spLocks noGrp="1"/>
          </p:cNvSpPr>
          <p:nvPr>
            <p:ph type="body" sz="quarter" idx="13"/>
          </p:nvPr>
        </p:nvSpPr>
        <p:spPr>
          <a:xfrm>
            <a:off x="0" y="0"/>
            <a:ext cx="12192000" cy="6873201"/>
          </a:xfrm>
          <a:prstGeom prst="rect">
            <a:avLst/>
          </a:prstGeom>
          <a:gradFill flip="none" rotWithShape="1">
            <a:gsLst>
              <a:gs pos="0">
                <a:schemeClr val="accent1">
                  <a:lumMod val="70536"/>
                  <a:lumOff val="29464"/>
                </a:schemeClr>
              </a:gs>
              <a:gs pos="55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800" dirty="0">
                <a:noFill/>
              </a:defRPr>
            </a:lvl1pPr>
          </a:lstStyle>
          <a:p>
            <a:pPr marL="0" lvl="0" algn="ctr" defTabSz="903159"/>
            <a:r>
              <a:rPr lang="en-US"/>
              <a:t>Click to edit Master text styles</a:t>
            </a:r>
          </a:p>
        </p:txBody>
      </p:sp>
      <p:sp>
        <p:nvSpPr>
          <p:cNvPr id="19" name="Text Placeholder 18">
            <a:extLst>
              <a:ext uri="{FF2B5EF4-FFF2-40B4-BE49-F238E27FC236}">
                <a16:creationId xmlns:a16="http://schemas.microsoft.com/office/drawing/2014/main" id="{75825A0F-4E11-48E0-F2BA-C99FC3C3A8D5}"/>
              </a:ext>
            </a:extLst>
          </p:cNvPr>
          <p:cNvSpPr>
            <a:spLocks noGrp="1"/>
          </p:cNvSpPr>
          <p:nvPr>
            <p:ph type="body" sz="quarter" idx="14"/>
          </p:nvPr>
        </p:nvSpPr>
        <p:spPr>
          <a:xfrm>
            <a:off x="678092" y="698326"/>
            <a:ext cx="4432525" cy="5461348"/>
          </a:xfrm>
          <a:custGeom>
            <a:avLst/>
            <a:gdLst>
              <a:gd name="connsiteX0" fmla="*/ 0 w 4432525"/>
              <a:gd name="connsiteY0" fmla="*/ 0 h 5461348"/>
              <a:gd name="connsiteX1" fmla="*/ 4166352 w 4432525"/>
              <a:gd name="connsiteY1" fmla="*/ 0 h 5461348"/>
              <a:gd name="connsiteX2" fmla="*/ 4432525 w 4432525"/>
              <a:gd name="connsiteY2" fmla="*/ 266173 h 5461348"/>
              <a:gd name="connsiteX3" fmla="*/ 4432525 w 4432525"/>
              <a:gd name="connsiteY3" fmla="*/ 5461348 h 5461348"/>
              <a:gd name="connsiteX4" fmla="*/ 266173 w 4432525"/>
              <a:gd name="connsiteY4" fmla="*/ 5461348 h 5461348"/>
              <a:gd name="connsiteX5" fmla="*/ 0 w 4432525"/>
              <a:gd name="connsiteY5" fmla="*/ 5195175 h 54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2525" h="5461348">
                <a:moveTo>
                  <a:pt x="0" y="0"/>
                </a:moveTo>
                <a:lnTo>
                  <a:pt x="4166352" y="0"/>
                </a:lnTo>
                <a:cubicBezTo>
                  <a:pt x="4313355" y="0"/>
                  <a:pt x="4432525" y="119170"/>
                  <a:pt x="4432525" y="266173"/>
                </a:cubicBezTo>
                <a:lnTo>
                  <a:pt x="4432525" y="5461348"/>
                </a:lnTo>
                <a:lnTo>
                  <a:pt x="266173" y="5461348"/>
                </a:lnTo>
                <a:cubicBezTo>
                  <a:pt x="119170" y="5461348"/>
                  <a:pt x="0" y="5342178"/>
                  <a:pt x="0" y="519517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noFill/>
              </a:defRPr>
            </a:lvl1pPr>
          </a:lstStyle>
          <a:p>
            <a:pPr marL="0" lvl="0" algn="ctr" defTabSz="903159"/>
            <a:r>
              <a:rPr lang="en-US"/>
              <a:t>Click to edit Master text styles</a:t>
            </a:r>
          </a:p>
        </p:txBody>
      </p:sp>
      <p:sp>
        <p:nvSpPr>
          <p:cNvPr id="33" name="Picture Placeholder 32">
            <a:extLst>
              <a:ext uri="{FF2B5EF4-FFF2-40B4-BE49-F238E27FC236}">
                <a16:creationId xmlns:a16="http://schemas.microsoft.com/office/drawing/2014/main" id="{865AC6C8-600E-312A-8032-B8E41A436AA1}"/>
              </a:ext>
            </a:extLst>
          </p:cNvPr>
          <p:cNvSpPr>
            <a:spLocks noGrp="1"/>
          </p:cNvSpPr>
          <p:nvPr>
            <p:ph type="pic" sz="quarter" idx="10" hasCustomPrompt="1"/>
          </p:nvPr>
        </p:nvSpPr>
        <p:spPr>
          <a:xfrm>
            <a:off x="6416438" y="341739"/>
            <a:ext cx="5775549" cy="6523862"/>
          </a:xfrm>
          <a:custGeom>
            <a:avLst/>
            <a:gdLst>
              <a:gd name="connsiteX0" fmla="*/ 4359286 w 5775549"/>
              <a:gd name="connsiteY0" fmla="*/ 15 h 6523862"/>
              <a:gd name="connsiteX1" fmla="*/ 5539517 w 5775549"/>
              <a:gd name="connsiteY1" fmla="*/ 157379 h 6523862"/>
              <a:gd name="connsiteX2" fmla="*/ 5775549 w 5775549"/>
              <a:gd name="connsiteY2" fmla="*/ 209995 h 6523862"/>
              <a:gd name="connsiteX3" fmla="*/ 5775549 w 5775549"/>
              <a:gd name="connsiteY3" fmla="*/ 6523862 h 6523862"/>
              <a:gd name="connsiteX4" fmla="*/ 0 w 5775549"/>
              <a:gd name="connsiteY4" fmla="*/ 6523862 h 6523862"/>
              <a:gd name="connsiteX5" fmla="*/ 0 w 5775549"/>
              <a:gd name="connsiteY5" fmla="*/ 853097 h 6523862"/>
              <a:gd name="connsiteX6" fmla="*/ 1 w 5775549"/>
              <a:gd name="connsiteY6" fmla="*/ 853097 h 6523862"/>
              <a:gd name="connsiteX7" fmla="*/ 1 w 5775549"/>
              <a:gd name="connsiteY7" fmla="*/ 648358 h 6523862"/>
              <a:gd name="connsiteX8" fmla="*/ 110456 w 5775549"/>
              <a:gd name="connsiteY8" fmla="*/ 656027 h 6523862"/>
              <a:gd name="connsiteX9" fmla="*/ 1526733 w 5775549"/>
              <a:gd name="connsiteY9" fmla="*/ 603408 h 6523862"/>
              <a:gd name="connsiteX10" fmla="*/ 2943009 w 5775549"/>
              <a:gd name="connsiteY10" fmla="*/ 236061 h 6523862"/>
              <a:gd name="connsiteX11" fmla="*/ 4359286 w 5775549"/>
              <a:gd name="connsiteY11" fmla="*/ 15 h 65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75549" h="6523862">
                <a:moveTo>
                  <a:pt x="4359286" y="15"/>
                </a:moveTo>
                <a:cubicBezTo>
                  <a:pt x="4831379" y="-1460"/>
                  <a:pt x="5303471" y="106727"/>
                  <a:pt x="5539517" y="157379"/>
                </a:cubicBezTo>
                <a:lnTo>
                  <a:pt x="5775549" y="209995"/>
                </a:lnTo>
                <a:lnTo>
                  <a:pt x="5775549" y="6523862"/>
                </a:lnTo>
                <a:lnTo>
                  <a:pt x="0" y="6523862"/>
                </a:lnTo>
                <a:lnTo>
                  <a:pt x="0" y="853097"/>
                </a:lnTo>
                <a:lnTo>
                  <a:pt x="1" y="853097"/>
                </a:lnTo>
                <a:lnTo>
                  <a:pt x="1" y="648358"/>
                </a:lnTo>
                <a:lnTo>
                  <a:pt x="110456" y="656027"/>
                </a:lnTo>
                <a:cubicBezTo>
                  <a:pt x="582549" y="682090"/>
                  <a:pt x="1054641" y="682090"/>
                  <a:pt x="1526733" y="603408"/>
                </a:cubicBezTo>
                <a:cubicBezTo>
                  <a:pt x="1998825" y="524726"/>
                  <a:pt x="2470917" y="367362"/>
                  <a:pt x="2943009" y="236061"/>
                </a:cubicBezTo>
                <a:cubicBezTo>
                  <a:pt x="3415102" y="106727"/>
                  <a:pt x="3887194" y="-1460"/>
                  <a:pt x="4359286" y="15"/>
                </a:cubicBezTo>
                <a:close/>
              </a:path>
            </a:pathLst>
          </a:custGeom>
          <a:noFill/>
        </p:spPr>
        <p:txBody>
          <a:bodyPr wrap="square">
            <a:noAutofit/>
          </a:bodyPr>
          <a:lstStyle>
            <a:lvl1pPr marL="0" indent="0">
              <a:buNone/>
              <a:defRPr/>
            </a:lvl1pPr>
          </a:lstStyle>
          <a:p>
            <a:r>
              <a:rPr lang="en-US" dirty="0"/>
              <a:t> </a:t>
            </a:r>
          </a:p>
        </p:txBody>
      </p:sp>
      <p:sp>
        <p:nvSpPr>
          <p:cNvPr id="11" name="Title 1">
            <a:extLst>
              <a:ext uri="{FF2B5EF4-FFF2-40B4-BE49-F238E27FC236}">
                <a16:creationId xmlns:a16="http://schemas.microsoft.com/office/drawing/2014/main" id="{54A91253-FB9F-580D-5B6C-CA8FE10E824D}"/>
              </a:ext>
            </a:extLst>
          </p:cNvPr>
          <p:cNvSpPr>
            <a:spLocks noGrp="1"/>
          </p:cNvSpPr>
          <p:nvPr>
            <p:ph type="ctrTitle" hasCustomPrompt="1"/>
          </p:nvPr>
        </p:nvSpPr>
        <p:spPr>
          <a:xfrm>
            <a:off x="1007867" y="1822584"/>
            <a:ext cx="3899112" cy="2272000"/>
          </a:xfrm>
          <a:prstGeom prst="callout3">
            <a:avLst>
              <a:gd name="adj1" fmla="val 105220"/>
              <a:gd name="adj2" fmla="val -137"/>
              <a:gd name="adj3" fmla="val 105220"/>
              <a:gd name="adj4" fmla="val 10267"/>
              <a:gd name="adj5" fmla="val 105180"/>
              <a:gd name="adj6" fmla="val 20646"/>
              <a:gd name="adj7" fmla="val 105253"/>
              <a:gd name="adj8" fmla="val 3206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b">
            <a:noAutofit/>
          </a:bodyPr>
          <a:lstStyle>
            <a:lvl1pPr algn="l">
              <a:defRPr sz="5100" b="1">
                <a:solidFill>
                  <a:schemeClr val="bg1"/>
                </a:solidFill>
              </a:defRPr>
            </a:lvl1pPr>
          </a:lstStyle>
          <a:p>
            <a:r>
              <a:rPr lang="en-US"/>
              <a:t>Presentation Title</a:t>
            </a:r>
          </a:p>
        </p:txBody>
      </p:sp>
      <p:sp>
        <p:nvSpPr>
          <p:cNvPr id="12" name="Subtitle 2">
            <a:extLst>
              <a:ext uri="{FF2B5EF4-FFF2-40B4-BE49-F238E27FC236}">
                <a16:creationId xmlns:a16="http://schemas.microsoft.com/office/drawing/2014/main" id="{8AC678E1-C9DB-675F-BB9C-E6F5352C0FCE}"/>
              </a:ext>
            </a:extLst>
          </p:cNvPr>
          <p:cNvSpPr>
            <a:spLocks noGrp="1"/>
          </p:cNvSpPr>
          <p:nvPr>
            <p:ph type="subTitle" idx="1" hasCustomPrompt="1"/>
          </p:nvPr>
        </p:nvSpPr>
        <p:spPr>
          <a:xfrm>
            <a:off x="1007867" y="4448045"/>
            <a:ext cx="2459611" cy="945625"/>
          </a:xfrm>
          <a:prstGeom prst="rect">
            <a:avLst/>
          </a:prstGeom>
          <a:noFill/>
        </p:spPr>
        <p:txBody>
          <a:bodyPr wrap="square" lIns="0" tIns="54000" rIns="0" bIns="90000" anchor="ctr">
            <a:spAutoFit/>
          </a:bodyPr>
          <a:lstStyle>
            <a:lvl1pPr marL="0" indent="0" algn="l">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Presbyterian Leadership Team</a:t>
            </a:r>
          </a:p>
        </p:txBody>
      </p:sp>
      <p:sp>
        <p:nvSpPr>
          <p:cNvPr id="24" name="Text Placeholder 23">
            <a:extLst>
              <a:ext uri="{FF2B5EF4-FFF2-40B4-BE49-F238E27FC236}">
                <a16:creationId xmlns:a16="http://schemas.microsoft.com/office/drawing/2014/main" id="{E31393BC-CDE3-2640-1B0D-F5F5D0C19B89}"/>
              </a:ext>
            </a:extLst>
          </p:cNvPr>
          <p:cNvSpPr>
            <a:spLocks noGrp="1"/>
          </p:cNvSpPr>
          <p:nvPr>
            <p:ph type="body" sz="quarter" idx="15" hasCustomPrompt="1"/>
          </p:nvPr>
        </p:nvSpPr>
        <p:spPr>
          <a:xfrm>
            <a:off x="4445672" y="4255911"/>
            <a:ext cx="1329892" cy="1329892"/>
          </a:xfrm>
          <a:custGeom>
            <a:avLst/>
            <a:gdLst>
              <a:gd name="connsiteX0" fmla="*/ 664946 w 1329892"/>
              <a:gd name="connsiteY0" fmla="*/ 0 h 1329892"/>
              <a:gd name="connsiteX1" fmla="*/ 1329892 w 1329892"/>
              <a:gd name="connsiteY1" fmla="*/ 664946 h 1329892"/>
              <a:gd name="connsiteX2" fmla="*/ 664946 w 1329892"/>
              <a:gd name="connsiteY2" fmla="*/ 1329892 h 1329892"/>
              <a:gd name="connsiteX3" fmla="*/ 0 w 1329892"/>
              <a:gd name="connsiteY3" fmla="*/ 664946 h 1329892"/>
              <a:gd name="connsiteX4" fmla="*/ 664946 w 1329892"/>
              <a:gd name="connsiteY4" fmla="*/ 0 h 1329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892" h="1329892">
                <a:moveTo>
                  <a:pt x="664946" y="0"/>
                </a:moveTo>
                <a:cubicBezTo>
                  <a:pt x="1032186" y="0"/>
                  <a:pt x="1329892" y="297706"/>
                  <a:pt x="1329892" y="664946"/>
                </a:cubicBezTo>
                <a:cubicBezTo>
                  <a:pt x="1329892" y="1032186"/>
                  <a:pt x="1032186" y="1329892"/>
                  <a:pt x="664946" y="1329892"/>
                </a:cubicBezTo>
                <a:cubicBezTo>
                  <a:pt x="297706" y="1329892"/>
                  <a:pt x="0" y="1032186"/>
                  <a:pt x="0" y="664946"/>
                </a:cubicBezTo>
                <a:cubicBezTo>
                  <a:pt x="0" y="297706"/>
                  <a:pt x="297706" y="0"/>
                  <a:pt x="664946" y="0"/>
                </a:cubicBezTo>
                <a:close/>
              </a:path>
            </a:pathLst>
          </a:custGeom>
          <a:solidFill>
            <a:schemeClr val="bg1"/>
          </a:solidFill>
          <a:ln w="25400">
            <a:solidFill>
              <a:schemeClr val="tx2">
                <a:lumMod val="75000"/>
              </a:schemeClr>
            </a:solidFill>
          </a:ln>
        </p:spPr>
        <p:txBody>
          <a:bodyPr wrap="square" anchor="ctr">
            <a:noAutofit/>
          </a:bodyPr>
          <a:lstStyle>
            <a:lvl1pPr marL="0" indent="0" algn="ctr">
              <a:lnSpc>
                <a:spcPct val="80000"/>
              </a:lnSpc>
              <a:buNone/>
              <a:tabLst/>
              <a:defRPr sz="1800" cap="all"/>
            </a:lvl1pPr>
            <a:lvl2pPr marL="0" indent="0" algn="ctr">
              <a:lnSpc>
                <a:spcPct val="80000"/>
              </a:lnSpc>
              <a:buNone/>
              <a:tabLst/>
              <a:defRPr sz="1800" cap="all"/>
            </a:lvl2pPr>
            <a:lvl3pPr marL="0" indent="0" algn="ctr">
              <a:lnSpc>
                <a:spcPct val="80000"/>
              </a:lnSpc>
              <a:buNone/>
              <a:tabLst/>
              <a:defRPr sz="1800" cap="all"/>
            </a:lvl3pPr>
            <a:lvl4pPr marL="0" indent="0" algn="ctr">
              <a:lnSpc>
                <a:spcPct val="80000"/>
              </a:lnSpc>
              <a:buNone/>
              <a:tabLst/>
              <a:defRPr sz="1800" cap="all"/>
            </a:lvl4pPr>
            <a:lvl5pPr marL="0" indent="0" algn="ctr">
              <a:lnSpc>
                <a:spcPct val="80000"/>
              </a:lnSpc>
              <a:buNone/>
              <a:tabLst/>
              <a:defRPr sz="1800" cap="all"/>
            </a:lvl5pPr>
          </a:lstStyle>
          <a:p>
            <a:pPr lvl="0"/>
            <a:r>
              <a:rPr lang="en-US"/>
              <a:t>Date Here</a:t>
            </a:r>
          </a:p>
        </p:txBody>
      </p:sp>
      <p:sp>
        <p:nvSpPr>
          <p:cNvPr id="8" name="Text Placeholder 14">
            <a:extLst>
              <a:ext uri="{FF2B5EF4-FFF2-40B4-BE49-F238E27FC236}">
                <a16:creationId xmlns:a16="http://schemas.microsoft.com/office/drawing/2014/main" id="{EF3FF5C4-BB8D-79E2-807A-55C8F3CAC277}"/>
              </a:ext>
            </a:extLst>
          </p:cNvPr>
          <p:cNvSpPr>
            <a:spLocks noGrp="1"/>
          </p:cNvSpPr>
          <p:nvPr>
            <p:ph type="body" sz="quarter" idx="16"/>
          </p:nvPr>
        </p:nvSpPr>
        <p:spPr>
          <a:xfrm>
            <a:off x="5582899" y="5570391"/>
            <a:ext cx="6609101" cy="1299010"/>
          </a:xfrm>
          <a:custGeom>
            <a:avLst/>
            <a:gdLst>
              <a:gd name="connsiteX0" fmla="*/ 4111086 w 6609101"/>
              <a:gd name="connsiteY0" fmla="*/ 20 h 1299010"/>
              <a:gd name="connsiteX1" fmla="*/ 6429312 w 6609101"/>
              <a:gd name="connsiteY1" fmla="*/ 69280 h 1299010"/>
              <a:gd name="connsiteX2" fmla="*/ 6609101 w 6609101"/>
              <a:gd name="connsiteY2" fmla="*/ 34159 h 1299010"/>
              <a:gd name="connsiteX3" fmla="*/ 6609101 w 6609101"/>
              <a:gd name="connsiteY3" fmla="*/ 1299010 h 1299010"/>
              <a:gd name="connsiteX4" fmla="*/ 0 w 6609101"/>
              <a:gd name="connsiteY4" fmla="*/ 1299010 h 1299010"/>
              <a:gd name="connsiteX5" fmla="*/ 49830 w 6609101"/>
              <a:gd name="connsiteY5" fmla="*/ 1264911 h 1299010"/>
              <a:gd name="connsiteX6" fmla="*/ 2410332 w 6609101"/>
              <a:gd name="connsiteY6" fmla="*/ 185140 h 1299010"/>
              <a:gd name="connsiteX7" fmla="*/ 4111086 w 6609101"/>
              <a:gd name="connsiteY7" fmla="*/ 20 h 12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9101" h="1299010">
                <a:moveTo>
                  <a:pt x="4111086" y="20"/>
                </a:moveTo>
                <a:cubicBezTo>
                  <a:pt x="5087684" y="-2089"/>
                  <a:pt x="5786682" y="165941"/>
                  <a:pt x="6429312" y="69280"/>
                </a:cubicBezTo>
                <a:lnTo>
                  <a:pt x="6609101" y="34159"/>
                </a:lnTo>
                <a:lnTo>
                  <a:pt x="6609101" y="1299010"/>
                </a:lnTo>
                <a:lnTo>
                  <a:pt x="0" y="1299010"/>
                </a:lnTo>
                <a:lnTo>
                  <a:pt x="49830" y="1264911"/>
                </a:lnTo>
                <a:cubicBezTo>
                  <a:pt x="467028" y="962773"/>
                  <a:pt x="838921" y="522285"/>
                  <a:pt x="2410332" y="185140"/>
                </a:cubicBezTo>
                <a:cubicBezTo>
                  <a:pt x="3065087" y="44663"/>
                  <a:pt x="3622786" y="1074"/>
                  <a:pt x="4111086" y="20"/>
                </a:cubicBezTo>
                <a:close/>
              </a:path>
            </a:pathLst>
          </a:custGeom>
          <a:gradFill>
            <a:gsLst>
              <a:gs pos="0">
                <a:schemeClr val="accent1">
                  <a:lumMod val="60000"/>
                  <a:lumOff val="40000"/>
                </a:schemeClr>
              </a:gs>
              <a:gs pos="70000">
                <a:schemeClr val="accent1"/>
              </a:gs>
            </a:gsLst>
            <a:lin ang="0" scaled="0"/>
          </a:gradFill>
        </p:spPr>
        <p:txBody>
          <a:bodyPr wrap="square">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335F1BC7-8BA7-F3E2-600A-976C328F4178}"/>
              </a:ext>
            </a:extLst>
          </p:cNvPr>
          <p:cNvSpPr>
            <a:spLocks noGrp="1"/>
          </p:cNvSpPr>
          <p:nvPr>
            <p:ph type="body" sz="quarter" idx="17"/>
          </p:nvPr>
        </p:nvSpPr>
        <p:spPr>
          <a:xfrm>
            <a:off x="1007865" y="1194836"/>
            <a:ext cx="2459611" cy="269494"/>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p:txBody>
      </p:sp>
      <p:grpSp>
        <p:nvGrpSpPr>
          <p:cNvPr id="36" name="Group 35">
            <a:extLst>
              <a:ext uri="{FF2B5EF4-FFF2-40B4-BE49-F238E27FC236}">
                <a16:creationId xmlns:a16="http://schemas.microsoft.com/office/drawing/2014/main" id="{DA445064-7616-02B0-CF6E-6B1D760C87F2}"/>
              </a:ext>
            </a:extLst>
          </p:cNvPr>
          <p:cNvGrpSpPr/>
          <p:nvPr userDrawn="1"/>
        </p:nvGrpSpPr>
        <p:grpSpPr>
          <a:xfrm>
            <a:off x="12431448" y="0"/>
            <a:ext cx="1973057" cy="2141839"/>
            <a:chOff x="12431448" y="0"/>
            <a:chExt cx="1973057" cy="2141839"/>
          </a:xfrm>
        </p:grpSpPr>
        <p:sp>
          <p:nvSpPr>
            <p:cNvPr id="34" name="Rectangle 14">
              <a:extLst>
                <a:ext uri="{FF2B5EF4-FFF2-40B4-BE49-F238E27FC236}">
                  <a16:creationId xmlns:a16="http://schemas.microsoft.com/office/drawing/2014/main" id="{4FBEEF9C-004C-772E-CE48-D0E2E4280573}"/>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900" b="1" i="0" dirty="0">
                  <a:latin typeface="Calibri"/>
                  <a:cs typeface="Calibri"/>
                </a:rPr>
                <a:t>Slide</a:t>
              </a:r>
              <a:r>
                <a:rPr lang="en-US" sz="900" b="1" i="0" baseline="0" dirty="0">
                  <a:latin typeface="Calibri"/>
                  <a:cs typeface="Calibri"/>
                </a:rPr>
                <a:t> Instructions</a:t>
              </a:r>
              <a:endParaRPr lang="en-US" sz="900" b="1" i="0" dirty="0">
                <a:latin typeface="Calibri"/>
                <a:cs typeface="Calibri"/>
              </a:endParaRPr>
            </a:p>
          </p:txBody>
        </p:sp>
        <p:sp>
          <p:nvSpPr>
            <p:cNvPr id="35" name="Rectangle 34">
              <a:extLst>
                <a:ext uri="{FF2B5EF4-FFF2-40B4-BE49-F238E27FC236}">
                  <a16:creationId xmlns:a16="http://schemas.microsoft.com/office/drawing/2014/main" id="{8B378757-08FB-4226-3AE1-ACE6D1F09F2F}"/>
                </a:ext>
              </a:extLst>
            </p:cNvPr>
            <p:cNvSpPr/>
            <p:nvPr userDrawn="1"/>
          </p:nvSpPr>
          <p:spPr>
            <a:xfrm>
              <a:off x="12521773" y="209553"/>
              <a:ext cx="1877344" cy="1932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50" i="1" dirty="0">
                  <a:solidFill>
                    <a:srgbClr val="464B54"/>
                  </a:solidFill>
                </a:rPr>
                <a:t>Instructions</a:t>
              </a:r>
              <a:r>
                <a:rPr lang="en-US" sz="650" i="1" baseline="0" dirty="0">
                  <a:solidFill>
                    <a:srgbClr val="464B54"/>
                  </a:solidFill>
                </a:rPr>
                <a:t> are not visible during Show Mode</a:t>
              </a:r>
              <a:br>
                <a:rPr lang="en-US" sz="650" i="1" baseline="0" dirty="0">
                  <a:solidFill>
                    <a:srgbClr val="464B54"/>
                  </a:solidFill>
                </a:rPr>
              </a:br>
              <a:br>
                <a:rPr lang="en-US" sz="650" i="1" baseline="0" dirty="0">
                  <a:solidFill>
                    <a:srgbClr val="464B54"/>
                  </a:solidFill>
                </a:rPr>
              </a:br>
              <a:r>
                <a:rPr lang="en-US" sz="900" b="1" i="0" baseline="0" dirty="0">
                  <a:solidFill>
                    <a:srgbClr val="464B54"/>
                  </a:solidFill>
                </a:rPr>
                <a:t>To insert images</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If you do not want</a:t>
              </a:r>
              <a:r>
                <a:rPr lang="en-US" sz="800" b="0" i="0" baseline="0" dirty="0">
                  <a:solidFill>
                    <a:srgbClr val="464B54"/>
                  </a:solidFill>
                </a:rPr>
                <a:t> to put any photos in, fill with a color or remove</a:t>
              </a:r>
              <a:endParaRPr lang="en-US" sz="800" b="0" i="0" dirty="0">
                <a:solidFill>
                  <a:srgbClr val="464B54"/>
                </a:solidFill>
              </a:endParaRP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Drag</a:t>
              </a:r>
              <a:r>
                <a:rPr lang="en-US" sz="800" b="0" i="0" baseline="0" dirty="0">
                  <a:solidFill>
                    <a:srgbClr val="464B54"/>
                  </a:solidFill>
                </a:rPr>
                <a:t> the image from your source folder onto the slide or click the placeholder and select the photo</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baseline="0" dirty="0">
                  <a:solidFill>
                    <a:srgbClr val="464B54"/>
                  </a:solidFill>
                </a:rPr>
                <a:t>To reposition your photo, click “</a:t>
              </a:r>
              <a:r>
                <a:rPr lang="en-US" sz="800" b="1" i="0" baseline="0" dirty="0">
                  <a:solidFill>
                    <a:srgbClr val="464B54"/>
                  </a:solidFill>
                </a:rPr>
                <a:t>Picture Format” </a:t>
              </a:r>
              <a:r>
                <a:rPr lang="en-US" sz="800" b="0" i="0" baseline="0" dirty="0">
                  <a:solidFill>
                    <a:srgbClr val="464B54"/>
                  </a:solidFill>
                </a:rPr>
                <a:t>and then </a:t>
              </a:r>
              <a:r>
                <a:rPr lang="en-US" sz="800" b="1" i="0" baseline="0" dirty="0">
                  <a:solidFill>
                    <a:srgbClr val="464B54"/>
                  </a:solidFill>
                </a:rPr>
                <a:t>“Crop”</a:t>
              </a:r>
            </a:p>
            <a:p>
              <a:pPr marL="93663" indent="-93663" algn="l">
                <a:spcAft>
                  <a:spcPts val="300"/>
                </a:spcAft>
                <a:buFont typeface="Wingdings" charset="2"/>
                <a:buChar char="§"/>
                <a:tabLst/>
              </a:pPr>
              <a:r>
                <a:rPr lang="en-US" sz="800" b="0" i="0" baseline="0" dirty="0">
                  <a:solidFill>
                    <a:srgbClr val="464B54"/>
                  </a:solidFill>
                </a:rPr>
                <a:t>If the image overlaps/hides the text, click “</a:t>
              </a:r>
              <a:r>
                <a:rPr lang="en-US" sz="800" b="1" i="0" baseline="0" dirty="0">
                  <a:solidFill>
                    <a:srgbClr val="464B54"/>
                  </a:solidFill>
                </a:rPr>
                <a:t>reset” </a:t>
              </a:r>
              <a:r>
                <a:rPr lang="en-US" sz="800" b="0" i="0" baseline="0" dirty="0">
                  <a:solidFill>
                    <a:srgbClr val="464B54"/>
                  </a:solidFill>
                </a:rPr>
                <a:t>or right click on the image and select </a:t>
              </a:r>
              <a:r>
                <a:rPr lang="en-US" sz="800" b="1" i="0" baseline="0" dirty="0">
                  <a:solidFill>
                    <a:srgbClr val="464B54"/>
                  </a:solidFill>
                </a:rPr>
                <a:t>Arrange &gt; Send to Back</a:t>
              </a:r>
              <a:endParaRPr lang="en-US" sz="800" b="0" i="0" dirty="0">
                <a:solidFill>
                  <a:srgbClr val="464B54"/>
                </a:solidFill>
              </a:endParaRPr>
            </a:p>
          </p:txBody>
        </p:sp>
      </p:grpSp>
    </p:spTree>
    <p:extLst>
      <p:ext uri="{BB962C8B-B14F-4D97-AF65-F5344CB8AC3E}">
        <p14:creationId xmlns:p14="http://schemas.microsoft.com/office/powerpoint/2010/main" val="3534160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Idea (Text)">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E3926EA-3B60-C34E-A414-9B3E47E2625B}"/>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3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C3E10F-9CEB-774E-A3A7-23303FB031FB}"/>
              </a:ext>
            </a:extLst>
          </p:cNvPr>
          <p:cNvSpPr>
            <a:spLocks noGrp="1"/>
          </p:cNvSpPr>
          <p:nvPr>
            <p:ph type="title"/>
          </p:nvPr>
        </p:nvSpPr>
        <p:spPr>
          <a:xfrm>
            <a:off x="571500" y="1052514"/>
            <a:ext cx="3993181" cy="2243691"/>
          </a:xfrm>
        </p:spPr>
        <p:txBody>
          <a:bodyPr/>
          <a:lstStyle>
            <a:lvl1pPr>
              <a:defRPr sz="5400" b="0">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F925F12-6030-874D-9BD1-FC1A29B6AD5F}"/>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E6693A33-37DC-2C48-9EBA-DA715F5E1401}"/>
              </a:ext>
            </a:extLst>
          </p:cNvPr>
          <p:cNvSpPr>
            <a:spLocks noGrp="1"/>
          </p:cNvSpPr>
          <p:nvPr>
            <p:ph type="ftr" sz="quarter" idx="11"/>
          </p:nvPr>
        </p:nvSpPr>
        <p:spPr/>
        <p:txBody>
          <a:bodyPr/>
          <a:lstStyle/>
          <a:p>
            <a:endParaRPr lang="en-US"/>
          </a:p>
        </p:txBody>
      </p:sp>
      <p:sp>
        <p:nvSpPr>
          <p:cNvPr id="6" name="Subtitle 2">
            <a:extLst>
              <a:ext uri="{FF2B5EF4-FFF2-40B4-BE49-F238E27FC236}">
                <a16:creationId xmlns:a16="http://schemas.microsoft.com/office/drawing/2014/main" id="{547D567B-04F4-D544-AAE8-CB59787353C1}"/>
              </a:ext>
            </a:extLst>
          </p:cNvPr>
          <p:cNvSpPr>
            <a:spLocks noGrp="1"/>
          </p:cNvSpPr>
          <p:nvPr>
            <p:ph type="subTitle" idx="1" hasCustomPrompt="1"/>
          </p:nvPr>
        </p:nvSpPr>
        <p:spPr>
          <a:xfrm>
            <a:off x="571500" y="4775352"/>
            <a:ext cx="3993181" cy="1390498"/>
          </a:xfrm>
        </p:spPr>
        <p:txBody>
          <a:bodyPr/>
          <a:lstStyle>
            <a:lvl1pPr marL="0" indent="0" algn="l">
              <a:spcBef>
                <a:spcPts val="600"/>
              </a:spcBef>
              <a:spcAft>
                <a:spcPts val="0"/>
              </a:spcAft>
              <a:buNone/>
              <a:defRPr sz="1800">
                <a:solidFill>
                  <a:schemeClr val="tx1"/>
                </a:solidFill>
              </a:defRPr>
            </a:lvl1pPr>
            <a:lvl2pPr marL="0" indent="0" algn="l">
              <a:spcBef>
                <a:spcPts val="600"/>
              </a:spcBef>
              <a:spcAft>
                <a:spcPts val="0"/>
              </a:spcAft>
              <a:buNone/>
              <a:defRPr sz="1800">
                <a:solidFill>
                  <a:schemeClr val="tx1"/>
                </a:solidFill>
              </a:defRPr>
            </a:lvl2pPr>
            <a:lvl3pPr marL="0" indent="0" algn="l">
              <a:spcBef>
                <a:spcPts val="600"/>
              </a:spcBef>
              <a:spcAft>
                <a:spcPts val="0"/>
              </a:spcAft>
              <a:buNone/>
              <a:defRPr sz="1800">
                <a:solidFill>
                  <a:schemeClr val="tx1"/>
                </a:solidFill>
              </a:defRPr>
            </a:lvl3pPr>
            <a:lvl4pPr marL="0" indent="0" algn="l">
              <a:spcBef>
                <a:spcPts val="600"/>
              </a:spcBef>
              <a:spcAft>
                <a:spcPts val="0"/>
              </a:spcAft>
              <a:buNone/>
              <a:defRPr sz="1800">
                <a:solidFill>
                  <a:schemeClr val="tx1"/>
                </a:solidFill>
              </a:defRPr>
            </a:lvl4pPr>
            <a:lvl5pPr marL="0" indent="0" algn="l">
              <a:spcBef>
                <a:spcPts val="600"/>
              </a:spcBef>
              <a:spcAft>
                <a:spcPts val="0"/>
              </a:spcAft>
              <a:buNone/>
              <a:defRPr sz="1800">
                <a:solidFill>
                  <a:schemeClr val="tx1"/>
                </a:solidFill>
              </a:defRPr>
            </a:lvl5pPr>
            <a:lvl6pPr marL="0" indent="0" algn="l">
              <a:spcBef>
                <a:spcPts val="600"/>
              </a:spcBef>
              <a:spcAft>
                <a:spcPts val="0"/>
              </a:spcAft>
              <a:buNone/>
              <a:defRPr sz="1800">
                <a:solidFill>
                  <a:schemeClr val="tx1"/>
                </a:solidFill>
              </a:defRPr>
            </a:lvl6pPr>
            <a:lvl7pPr marL="0" indent="0" algn="l">
              <a:spcBef>
                <a:spcPts val="600"/>
              </a:spcBef>
              <a:spcAft>
                <a:spcPts val="0"/>
              </a:spcAft>
              <a:buNone/>
              <a:defRPr sz="1800">
                <a:solidFill>
                  <a:schemeClr val="tx1"/>
                </a:solidFill>
              </a:defRPr>
            </a:lvl7pPr>
            <a:lvl8pPr marL="0" indent="0" algn="l">
              <a:spcBef>
                <a:spcPts val="600"/>
              </a:spcBef>
              <a:spcAft>
                <a:spcPts val="0"/>
              </a:spcAft>
              <a:buNone/>
              <a:defRPr sz="1800">
                <a:solidFill>
                  <a:schemeClr val="tx1"/>
                </a:solidFill>
              </a:defRPr>
            </a:lvl8pPr>
            <a:lvl9pPr marL="0" indent="0" algn="l">
              <a:spcBef>
                <a:spcPts val="600"/>
              </a:spcBef>
              <a:spcAft>
                <a:spcPts val="0"/>
              </a:spcAft>
              <a:buNone/>
              <a:defRPr sz="1800">
                <a:solidFill>
                  <a:schemeClr val="tx1"/>
                </a:solidFill>
              </a:defRPr>
            </a:lvl9pPr>
          </a:lstStyle>
          <a:p>
            <a:pPr lvl="0"/>
            <a:r>
              <a:rPr lang="en-US"/>
              <a:t>Click to add subtitle</a:t>
            </a:r>
          </a:p>
        </p:txBody>
      </p:sp>
      <p:sp>
        <p:nvSpPr>
          <p:cNvPr id="8" name="Text Placeholder 7">
            <a:extLst>
              <a:ext uri="{FF2B5EF4-FFF2-40B4-BE49-F238E27FC236}">
                <a16:creationId xmlns:a16="http://schemas.microsoft.com/office/drawing/2014/main" id="{F8673A80-81FE-0744-8A29-489177F6301E}"/>
              </a:ext>
            </a:extLst>
          </p:cNvPr>
          <p:cNvSpPr>
            <a:spLocks noGrp="1"/>
          </p:cNvSpPr>
          <p:nvPr>
            <p:ph type="body" sz="quarter" idx="12"/>
          </p:nvPr>
        </p:nvSpPr>
        <p:spPr>
          <a:xfrm>
            <a:off x="5463117" y="846654"/>
            <a:ext cx="6728884" cy="5164692"/>
          </a:xfrm>
          <a:solidFill>
            <a:schemeClr val="tx1"/>
          </a:solidFill>
        </p:spPr>
        <p:txBody>
          <a:bodyPr lIns="576000" rIns="684000" anchor="ctr"/>
          <a:lstStyle>
            <a:lvl1pPr marL="0" indent="0">
              <a:buNone/>
              <a:defRPr lang="en-US" sz="1800" dirty="0">
                <a:solidFill>
                  <a:schemeClr val="bg1"/>
                </a:solidFill>
              </a:defRPr>
            </a:lvl1pPr>
            <a:lvl2pPr>
              <a:defRPr lang="en-US" sz="1600" dirty="0">
                <a:solidFill>
                  <a:schemeClr val="bg1">
                    <a:alpha val="80000"/>
                  </a:schemeClr>
                </a:solidFill>
              </a:defRPr>
            </a:lvl2pPr>
            <a:lvl3pPr>
              <a:defRPr lang="en-US" sz="1400" dirty="0">
                <a:solidFill>
                  <a:schemeClr val="bg1">
                    <a:alpha val="80000"/>
                  </a:schemeClr>
                </a:solidFill>
              </a:defRPr>
            </a:lvl3pPr>
            <a:lvl4pPr>
              <a:defRPr lang="en-US" sz="1200" dirty="0">
                <a:solidFill>
                  <a:schemeClr val="bg1">
                    <a:alpha val="80000"/>
                  </a:schemeClr>
                </a:solidFill>
              </a:defRPr>
            </a:lvl4pPr>
            <a:lvl5pPr>
              <a:defRPr lang="en-US" sz="1200" dirty="0">
                <a:solidFill>
                  <a:schemeClr val="bg1">
                    <a:alpha val="80000"/>
                  </a:schemeClr>
                </a:solidFill>
              </a:defRPr>
            </a:lvl5pPr>
            <a:lvl6pPr>
              <a:defRPr lang="en-US" sz="1200" dirty="0">
                <a:solidFill>
                  <a:schemeClr val="bg1">
                    <a:alpha val="80000"/>
                  </a:schemeClr>
                </a:solidFill>
              </a:defRPr>
            </a:lvl6pPr>
            <a:lvl7pPr>
              <a:defRPr lang="en-US" sz="1200" dirty="0">
                <a:solidFill>
                  <a:schemeClr val="bg1">
                    <a:alpha val="80000"/>
                  </a:schemeClr>
                </a:solidFill>
              </a:defRPr>
            </a:lvl7pPr>
            <a:lvl8pPr>
              <a:defRPr lang="en-US" sz="1200" dirty="0">
                <a:solidFill>
                  <a:schemeClr val="bg1">
                    <a:alpha val="80000"/>
                  </a:schemeClr>
                </a:solidFill>
              </a:defRPr>
            </a:lvl8pPr>
            <a:lvl9pPr>
              <a:defRPr lang="en-US" sz="1200" dirty="0">
                <a:solidFill>
                  <a:schemeClr val="bg1">
                    <a:alpha val="80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DC1F5AB9-B315-8E41-8A03-007F33BDEBD4}"/>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1"/>
          </a:solidFill>
          <a:ln w="206" cap="flat">
            <a:noFill/>
            <a:prstDash val="solid"/>
            <a:miter/>
          </a:ln>
        </p:spPr>
        <p:txBody>
          <a:bodyPr rtlCol="0" anchor="ctr"/>
          <a:lstStyle/>
          <a:p>
            <a:endParaRPr lang="en-US"/>
          </a:p>
        </p:txBody>
      </p:sp>
    </p:spTree>
    <p:extLst>
      <p:ext uri="{BB962C8B-B14F-4D97-AF65-F5344CB8AC3E}">
        <p14:creationId xmlns:p14="http://schemas.microsoft.com/office/powerpoint/2010/main" val="124751045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Auto-fit w/ Shadow)">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100C45-F341-BC4F-A06A-B45C3E2A3725}"/>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D068B796-9FCE-9643-8395-EEA7D8581E2E}"/>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B291E689-5992-934A-9AE5-10A83F3915CF}"/>
              </a:ext>
            </a:extLst>
          </p:cNvPr>
          <p:cNvSpPr>
            <a:spLocks noGrp="1"/>
          </p:cNvSpPr>
          <p:nvPr>
            <p:ph sz="quarter" idx="12" hasCustomPrompt="1"/>
          </p:nvPr>
        </p:nvSpPr>
        <p:spPr>
          <a:xfrm>
            <a:off x="571500" y="561976"/>
            <a:ext cx="11049002" cy="5603875"/>
          </a:xfrm>
          <a:solidFill>
            <a:schemeClr val="bg1"/>
          </a:solidFill>
          <a:effectLst>
            <a:outerShdw blurRad="433784" algn="ctr" rotWithShape="0">
              <a:prstClr val="black">
                <a:alpha val="40000"/>
              </a:prstClr>
            </a:outerShdw>
          </a:effectLst>
        </p:spPr>
        <p:txBody>
          <a:bodyPr lIns="720000" tIns="720000" rIns="720000" bIns="720000"/>
          <a:lstStyle>
            <a:lvl1pPr marL="0" indent="0" algn="ctr">
              <a:buNone/>
              <a:defRPr>
                <a:solidFill>
                  <a:schemeClr val="tx1">
                    <a:lumMod val="50000"/>
                    <a:lumOff val="50000"/>
                  </a:schemeClr>
                </a:solidFill>
              </a:defRPr>
            </a:lvl1pPr>
            <a:lvl2pPr marL="207962" indent="0" algn="ctr">
              <a:buNone/>
              <a:defRPr/>
            </a:lvl2pPr>
            <a:lvl3pPr marL="433387" indent="0" algn="ctr">
              <a:buNone/>
              <a:defRPr/>
            </a:lvl3pPr>
            <a:lvl4pPr marL="617537" indent="0" algn="ctr">
              <a:buNone/>
              <a:defRPr/>
            </a:lvl4pPr>
            <a:lvl5pPr marL="878400" indent="0" algn="ctr">
              <a:buNone/>
              <a:defRPr/>
            </a:lvl5pPr>
            <a:lvl6pPr marL="878400" indent="0" algn="ctr">
              <a:buNone/>
              <a:defRPr/>
            </a:lvl6pPr>
            <a:lvl7pPr marL="878400" indent="0" algn="ctr">
              <a:buNone/>
              <a:defRPr/>
            </a:lvl7pPr>
            <a:lvl8pPr marL="878400" indent="0" algn="ctr">
              <a:buNone/>
              <a:defRPr/>
            </a:lvl8pPr>
            <a:lvl9pPr marL="878400" indent="0" algn="ctr">
              <a:buNone/>
              <a:defRPr/>
            </a:lvl9pPr>
          </a:lstStyle>
          <a:p>
            <a:pPr lvl="0"/>
            <a:r>
              <a:rPr lang="en-US"/>
              <a:t>This placeholder should only be used for images</a:t>
            </a:r>
          </a:p>
        </p:txBody>
      </p:sp>
    </p:spTree>
    <p:extLst>
      <p:ext uri="{BB962C8B-B14F-4D97-AF65-F5344CB8AC3E}">
        <p14:creationId xmlns:p14="http://schemas.microsoft.com/office/powerpoint/2010/main" val="570742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15" name="Title 14"/>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571501" y="1233489"/>
            <a:ext cx="11044720"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860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5"/>
          </p:nvPr>
        </p:nvSpPr>
        <p:spPr/>
        <p:txBody>
          <a:bodyPr/>
          <a:lstStyle/>
          <a:p>
            <a:endParaRPr lang="en-US" noProof="0"/>
          </a:p>
        </p:txBody>
      </p:sp>
      <p:sp>
        <p:nvSpPr>
          <p:cNvPr id="9" name="Content Placeholder 8">
            <a:extLst>
              <a:ext uri="{FF2B5EF4-FFF2-40B4-BE49-F238E27FC236}">
                <a16:creationId xmlns:a16="http://schemas.microsoft.com/office/drawing/2014/main" id="{3944C323-FE08-FC48-86DE-46C81A7EF4D3}"/>
              </a:ext>
            </a:extLst>
          </p:cNvPr>
          <p:cNvSpPr>
            <a:spLocks noGrp="1"/>
          </p:cNvSpPr>
          <p:nvPr>
            <p:ph sz="quarter" idx="16"/>
          </p:nvPr>
        </p:nvSpPr>
        <p:spPr>
          <a:xfrm>
            <a:off x="571500" y="1233488"/>
            <a:ext cx="530436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a:extLst>
              <a:ext uri="{FF2B5EF4-FFF2-40B4-BE49-F238E27FC236}">
                <a16:creationId xmlns:a16="http://schemas.microsoft.com/office/drawing/2014/main" id="{8F21BC40-7EE8-1B46-8D82-37F4CC886683}"/>
              </a:ext>
            </a:extLst>
          </p:cNvPr>
          <p:cNvSpPr>
            <a:spLocks noGrp="1"/>
          </p:cNvSpPr>
          <p:nvPr>
            <p:ph sz="quarter" idx="17"/>
          </p:nvPr>
        </p:nvSpPr>
        <p:spPr>
          <a:xfrm>
            <a:off x="6343596" y="1233488"/>
            <a:ext cx="530436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ADBB89E-930B-E14B-9208-5AA30087B0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4104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15" name="Title 14"/>
          <p:cNvSpPr>
            <a:spLocks noGrp="1"/>
          </p:cNvSpPr>
          <p:nvPr>
            <p:ph type="title"/>
          </p:nvPr>
        </p:nvSpPr>
        <p:spPr/>
        <p:txBody>
          <a:bodyPr/>
          <a:lstStyle>
            <a:lvl1pPr>
              <a:defRPr lang="en-US" dirty="0"/>
            </a:lvl1pPr>
          </a:lstStyle>
          <a:p>
            <a:r>
              <a:rPr lang="en-US"/>
              <a:t>Click to edit Master title style</a:t>
            </a:r>
          </a:p>
        </p:txBody>
      </p:sp>
      <p:sp>
        <p:nvSpPr>
          <p:cNvPr id="2" name="Footer Placeholder 1"/>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249452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15" name="Title 14"/>
          <p:cNvSpPr>
            <a:spLocks noGrp="1"/>
          </p:cNvSpPr>
          <p:nvPr>
            <p:ph type="title"/>
          </p:nvPr>
        </p:nvSpPr>
        <p:spPr/>
        <p:txBody>
          <a:bodyPr/>
          <a:lstStyle>
            <a:lvl1pPr>
              <a:defRPr lang="en-US" dirty="0"/>
            </a:lvl1pPr>
          </a:lstStyle>
          <a:p>
            <a:r>
              <a:rPr lang="en-US"/>
              <a:t>Click to edit Master title style</a:t>
            </a:r>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D97CBC8B-6976-684A-A13B-961CA13068B5}"/>
              </a:ext>
            </a:extLst>
          </p:cNvPr>
          <p:cNvSpPr>
            <a:spLocks noGrp="1"/>
          </p:cNvSpPr>
          <p:nvPr>
            <p:ph sz="quarter" idx="15"/>
          </p:nvPr>
        </p:nvSpPr>
        <p:spPr>
          <a:xfrm>
            <a:off x="571502" y="1574801"/>
            <a:ext cx="11049000" cy="4591049"/>
          </a:xfrm>
          <a:prstGeom prst="rect">
            <a:avLst/>
          </a:prstGeo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1981B5B5-DA91-704D-8D61-F38E08D69384}"/>
              </a:ext>
            </a:extLst>
          </p:cNvPr>
          <p:cNvSpPr>
            <a:spLocks noGrp="1"/>
          </p:cNvSpPr>
          <p:nvPr>
            <p:ph type="subTitle" idx="1" hasCustomPrompt="1"/>
          </p:nvPr>
        </p:nvSpPr>
        <p:spPr>
          <a:xfrm>
            <a:off x="571502" y="889000"/>
            <a:ext cx="11049000" cy="342900"/>
          </a:xfrm>
        </p:spPr>
        <p:txBody>
          <a:bodyPr vert="horz" lIns="0" tIns="54000" rIns="0" bIns="54000" rtlCol="0">
            <a:noAutofit/>
          </a:bodyPr>
          <a:lstStyle>
            <a:lvl1pPr>
              <a:defRPr lang="en-US" sz="1400">
                <a:solidFill>
                  <a:srgbClr val="363434"/>
                </a:solidFill>
              </a:defRPr>
            </a:lvl1pPr>
          </a:lstStyle>
          <a:p>
            <a:pPr marL="0" lvl="0" indent="0">
              <a:spcBef>
                <a:spcPts val="0"/>
              </a:spcBef>
              <a:buNone/>
            </a:pPr>
            <a:r>
              <a:rPr lang="en-US"/>
              <a:t>Click to add subtitle</a:t>
            </a:r>
          </a:p>
        </p:txBody>
      </p:sp>
    </p:spTree>
    <p:extLst>
      <p:ext uri="{BB962C8B-B14F-4D97-AF65-F5344CB8AC3E}">
        <p14:creationId xmlns:p14="http://schemas.microsoft.com/office/powerpoint/2010/main" val="291228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5"/>
          </p:nvPr>
        </p:nvSpPr>
        <p:spPr/>
        <p:txBody>
          <a:bodyPr/>
          <a:lstStyle/>
          <a:p>
            <a:endParaRPr lang="en-US" noProof="0"/>
          </a:p>
        </p:txBody>
      </p:sp>
      <p:sp>
        <p:nvSpPr>
          <p:cNvPr id="9" name="Content Placeholder 8">
            <a:extLst>
              <a:ext uri="{FF2B5EF4-FFF2-40B4-BE49-F238E27FC236}">
                <a16:creationId xmlns:a16="http://schemas.microsoft.com/office/drawing/2014/main" id="{3944C323-FE08-FC48-86DE-46C81A7EF4D3}"/>
              </a:ext>
            </a:extLst>
          </p:cNvPr>
          <p:cNvSpPr>
            <a:spLocks noGrp="1"/>
          </p:cNvSpPr>
          <p:nvPr>
            <p:ph sz="quarter" idx="16"/>
          </p:nvPr>
        </p:nvSpPr>
        <p:spPr>
          <a:xfrm>
            <a:off x="571501" y="1574800"/>
            <a:ext cx="5304366"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a:extLst>
              <a:ext uri="{FF2B5EF4-FFF2-40B4-BE49-F238E27FC236}">
                <a16:creationId xmlns:a16="http://schemas.microsoft.com/office/drawing/2014/main" id="{8F21BC40-7EE8-1B46-8D82-37F4CC886683}"/>
              </a:ext>
            </a:extLst>
          </p:cNvPr>
          <p:cNvSpPr>
            <a:spLocks noGrp="1"/>
          </p:cNvSpPr>
          <p:nvPr>
            <p:ph sz="quarter" idx="17"/>
          </p:nvPr>
        </p:nvSpPr>
        <p:spPr>
          <a:xfrm>
            <a:off x="6333887" y="1574800"/>
            <a:ext cx="5286613"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0DC3A39B-29EE-6C4F-89DA-31739FE58A7F}"/>
              </a:ext>
            </a:extLst>
          </p:cNvPr>
          <p:cNvSpPr>
            <a:spLocks noGrp="1"/>
          </p:cNvSpPr>
          <p:nvPr>
            <p:ph type="subTitle" idx="1" hasCustomPrompt="1"/>
          </p:nvPr>
        </p:nvSpPr>
        <p:spPr>
          <a:xfrm>
            <a:off x="571501" y="889000"/>
            <a:ext cx="11049002" cy="342900"/>
          </a:xfrm>
        </p:spPr>
        <p:txBody>
          <a:bodyPr vert="horz" lIns="0" tIns="54000" rIns="0" bIns="54000" rtlCol="0">
            <a:noAutofit/>
          </a:bodyPr>
          <a:lstStyle>
            <a:lvl1pPr>
              <a:defRPr lang="en-US" sz="1400">
                <a:solidFill>
                  <a:srgbClr val="363434"/>
                </a:solidFill>
              </a:defRPr>
            </a:lvl1pPr>
          </a:lstStyle>
          <a:p>
            <a:pPr marL="0" lvl="0" indent="0">
              <a:spcBef>
                <a:spcPts val="0"/>
              </a:spcBef>
              <a:buNone/>
            </a:pPr>
            <a:r>
              <a:rPr lang="en-US"/>
              <a:t>Click to add subtitle</a:t>
            </a:r>
          </a:p>
        </p:txBody>
      </p:sp>
      <p:sp>
        <p:nvSpPr>
          <p:cNvPr id="4" name="Title 3">
            <a:extLst>
              <a:ext uri="{FF2B5EF4-FFF2-40B4-BE49-F238E27FC236}">
                <a16:creationId xmlns:a16="http://schemas.microsoft.com/office/drawing/2014/main" id="{B0E8DD4D-5EFF-1649-BFE8-7DBDA40C20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4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Logo)">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A24E3F3-F020-8A45-B51D-6B75A86CE4D5}"/>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bg2"/>
              </a:gs>
              <a:gs pos="100000">
                <a:schemeClr val="bg2">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3" name="Slide Number Placeholder 2">
            <a:extLst>
              <a:ext uri="{FF2B5EF4-FFF2-40B4-BE49-F238E27FC236}">
                <a16:creationId xmlns:a16="http://schemas.microsoft.com/office/drawing/2014/main" id="{4F925F12-6030-874D-9BD1-FC1A29B6AD5F}"/>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E6693A33-37DC-2C48-9EBA-DA715F5E1401}"/>
              </a:ext>
            </a:extLst>
          </p:cNvPr>
          <p:cNvSpPr>
            <a:spLocks noGrp="1"/>
          </p:cNvSpPr>
          <p:nvPr>
            <p:ph type="ftr" sz="quarter" idx="11"/>
          </p:nvPr>
        </p:nvSpPr>
        <p:spPr/>
        <p:txBody>
          <a:bodyPr/>
          <a:lstStyle/>
          <a:p>
            <a:endParaRPr lang="en-US"/>
          </a:p>
        </p:txBody>
      </p:sp>
      <p:sp>
        <p:nvSpPr>
          <p:cNvPr id="21" name="Freeform 20">
            <a:extLst>
              <a:ext uri="{FF2B5EF4-FFF2-40B4-BE49-F238E27FC236}">
                <a16:creationId xmlns:a16="http://schemas.microsoft.com/office/drawing/2014/main" id="{BE4CF632-BA73-A743-9856-2A164FB3E125}"/>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1"/>
          </a:solidFill>
          <a:ln w="206" cap="flat">
            <a:noFill/>
            <a:prstDash val="solid"/>
            <a:miter/>
          </a:ln>
        </p:spPr>
        <p:txBody>
          <a:bodyPr rtlCol="0" anchor="ctr"/>
          <a:lstStyle/>
          <a:p>
            <a:endParaRPr lang="en-US"/>
          </a:p>
        </p:txBody>
      </p:sp>
      <p:sp>
        <p:nvSpPr>
          <p:cNvPr id="39" name="Text Placeholder 3">
            <a:extLst>
              <a:ext uri="{FF2B5EF4-FFF2-40B4-BE49-F238E27FC236}">
                <a16:creationId xmlns:a16="http://schemas.microsoft.com/office/drawing/2014/main" id="{9FB79186-31B6-FC4D-8368-63CA18EE47C2}"/>
              </a:ext>
            </a:extLst>
          </p:cNvPr>
          <p:cNvSpPr>
            <a:spLocks noGrp="1"/>
          </p:cNvSpPr>
          <p:nvPr>
            <p:ph type="body" sz="quarter" idx="16" hasCustomPrompt="1"/>
          </p:nvPr>
        </p:nvSpPr>
        <p:spPr>
          <a:xfrm>
            <a:off x="952500" y="756779"/>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0" name="Text Placeholder 4">
            <a:extLst>
              <a:ext uri="{FF2B5EF4-FFF2-40B4-BE49-F238E27FC236}">
                <a16:creationId xmlns:a16="http://schemas.microsoft.com/office/drawing/2014/main" id="{2242A60C-86FE-DB4B-8E33-FC4A4AF20BB2}"/>
              </a:ext>
            </a:extLst>
          </p:cNvPr>
          <p:cNvSpPr>
            <a:spLocks noGrp="1"/>
          </p:cNvSpPr>
          <p:nvPr>
            <p:ph type="body" sz="quarter" idx="17" hasCustomPrompt="1"/>
          </p:nvPr>
        </p:nvSpPr>
        <p:spPr>
          <a:xfrm>
            <a:off x="1602978" y="683855"/>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1" name="Text Placeholder 3">
            <a:extLst>
              <a:ext uri="{FF2B5EF4-FFF2-40B4-BE49-F238E27FC236}">
                <a16:creationId xmlns:a16="http://schemas.microsoft.com/office/drawing/2014/main" id="{544ADD73-5B54-8D40-8AA9-9EADA138ACEB}"/>
              </a:ext>
            </a:extLst>
          </p:cNvPr>
          <p:cNvSpPr>
            <a:spLocks noGrp="1"/>
          </p:cNvSpPr>
          <p:nvPr>
            <p:ph type="body" sz="quarter" idx="18" hasCustomPrompt="1"/>
          </p:nvPr>
        </p:nvSpPr>
        <p:spPr>
          <a:xfrm>
            <a:off x="952500" y="1643840"/>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2" name="Text Placeholder 4">
            <a:extLst>
              <a:ext uri="{FF2B5EF4-FFF2-40B4-BE49-F238E27FC236}">
                <a16:creationId xmlns:a16="http://schemas.microsoft.com/office/drawing/2014/main" id="{AFB663E3-7496-D743-9D1A-584DB682D6F3}"/>
              </a:ext>
            </a:extLst>
          </p:cNvPr>
          <p:cNvSpPr>
            <a:spLocks noGrp="1"/>
          </p:cNvSpPr>
          <p:nvPr>
            <p:ph type="body" sz="quarter" idx="19" hasCustomPrompt="1"/>
          </p:nvPr>
        </p:nvSpPr>
        <p:spPr>
          <a:xfrm>
            <a:off x="1602978" y="1570916"/>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3" name="Text Placeholder 3">
            <a:extLst>
              <a:ext uri="{FF2B5EF4-FFF2-40B4-BE49-F238E27FC236}">
                <a16:creationId xmlns:a16="http://schemas.microsoft.com/office/drawing/2014/main" id="{D3F9BE83-274C-1D46-A4AA-F37DA0791415}"/>
              </a:ext>
            </a:extLst>
          </p:cNvPr>
          <p:cNvSpPr>
            <a:spLocks noGrp="1"/>
          </p:cNvSpPr>
          <p:nvPr>
            <p:ph type="body" sz="quarter" idx="20" hasCustomPrompt="1"/>
          </p:nvPr>
        </p:nvSpPr>
        <p:spPr>
          <a:xfrm>
            <a:off x="952500" y="2530901"/>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4" name="Text Placeholder 4">
            <a:extLst>
              <a:ext uri="{FF2B5EF4-FFF2-40B4-BE49-F238E27FC236}">
                <a16:creationId xmlns:a16="http://schemas.microsoft.com/office/drawing/2014/main" id="{BF05D10D-D19B-7E45-88E4-B820833D95AF}"/>
              </a:ext>
            </a:extLst>
          </p:cNvPr>
          <p:cNvSpPr>
            <a:spLocks noGrp="1"/>
          </p:cNvSpPr>
          <p:nvPr>
            <p:ph type="body" sz="quarter" idx="21" hasCustomPrompt="1"/>
          </p:nvPr>
        </p:nvSpPr>
        <p:spPr>
          <a:xfrm>
            <a:off x="1602978" y="2457977"/>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5" name="Text Placeholder 3">
            <a:extLst>
              <a:ext uri="{FF2B5EF4-FFF2-40B4-BE49-F238E27FC236}">
                <a16:creationId xmlns:a16="http://schemas.microsoft.com/office/drawing/2014/main" id="{3341C9E7-7C5B-D04F-BA97-FB1AA37501FF}"/>
              </a:ext>
            </a:extLst>
          </p:cNvPr>
          <p:cNvSpPr>
            <a:spLocks noGrp="1"/>
          </p:cNvSpPr>
          <p:nvPr>
            <p:ph type="body" sz="quarter" idx="22" hasCustomPrompt="1"/>
          </p:nvPr>
        </p:nvSpPr>
        <p:spPr>
          <a:xfrm>
            <a:off x="952500" y="3417962"/>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6" name="Text Placeholder 4">
            <a:extLst>
              <a:ext uri="{FF2B5EF4-FFF2-40B4-BE49-F238E27FC236}">
                <a16:creationId xmlns:a16="http://schemas.microsoft.com/office/drawing/2014/main" id="{AF1EB96E-E5EF-3543-8049-8EC6A116670C}"/>
              </a:ext>
            </a:extLst>
          </p:cNvPr>
          <p:cNvSpPr>
            <a:spLocks noGrp="1"/>
          </p:cNvSpPr>
          <p:nvPr>
            <p:ph type="body" sz="quarter" idx="23" hasCustomPrompt="1"/>
          </p:nvPr>
        </p:nvSpPr>
        <p:spPr>
          <a:xfrm>
            <a:off x="1602978" y="3345038"/>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7" name="Text Placeholder 3">
            <a:extLst>
              <a:ext uri="{FF2B5EF4-FFF2-40B4-BE49-F238E27FC236}">
                <a16:creationId xmlns:a16="http://schemas.microsoft.com/office/drawing/2014/main" id="{D0DDF485-0186-6B45-84C7-A900CCDA77DB}"/>
              </a:ext>
            </a:extLst>
          </p:cNvPr>
          <p:cNvSpPr>
            <a:spLocks noGrp="1"/>
          </p:cNvSpPr>
          <p:nvPr>
            <p:ph type="body" sz="quarter" idx="24" hasCustomPrompt="1"/>
          </p:nvPr>
        </p:nvSpPr>
        <p:spPr>
          <a:xfrm>
            <a:off x="952500" y="4305023"/>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8" name="Text Placeholder 4">
            <a:extLst>
              <a:ext uri="{FF2B5EF4-FFF2-40B4-BE49-F238E27FC236}">
                <a16:creationId xmlns:a16="http://schemas.microsoft.com/office/drawing/2014/main" id="{804BBAC7-0AE1-9547-8988-FCB6260AEEE3}"/>
              </a:ext>
            </a:extLst>
          </p:cNvPr>
          <p:cNvSpPr>
            <a:spLocks noGrp="1"/>
          </p:cNvSpPr>
          <p:nvPr>
            <p:ph type="body" sz="quarter" idx="25" hasCustomPrompt="1"/>
          </p:nvPr>
        </p:nvSpPr>
        <p:spPr>
          <a:xfrm>
            <a:off x="1602978" y="4232099"/>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9" name="Text Placeholder 3">
            <a:extLst>
              <a:ext uri="{FF2B5EF4-FFF2-40B4-BE49-F238E27FC236}">
                <a16:creationId xmlns:a16="http://schemas.microsoft.com/office/drawing/2014/main" id="{2B5FE854-7725-BE44-8E03-89D96FD3980E}"/>
              </a:ext>
            </a:extLst>
          </p:cNvPr>
          <p:cNvSpPr>
            <a:spLocks noGrp="1"/>
          </p:cNvSpPr>
          <p:nvPr>
            <p:ph type="body" sz="quarter" idx="26" hasCustomPrompt="1"/>
          </p:nvPr>
        </p:nvSpPr>
        <p:spPr>
          <a:xfrm>
            <a:off x="952500" y="5192086"/>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50" name="Text Placeholder 4">
            <a:extLst>
              <a:ext uri="{FF2B5EF4-FFF2-40B4-BE49-F238E27FC236}">
                <a16:creationId xmlns:a16="http://schemas.microsoft.com/office/drawing/2014/main" id="{5EDE5F48-9FE3-BD49-A75A-EAC03D81E411}"/>
              </a:ext>
            </a:extLst>
          </p:cNvPr>
          <p:cNvSpPr>
            <a:spLocks noGrp="1"/>
          </p:cNvSpPr>
          <p:nvPr>
            <p:ph type="body" sz="quarter" idx="27" hasCustomPrompt="1"/>
          </p:nvPr>
        </p:nvSpPr>
        <p:spPr>
          <a:xfrm>
            <a:off x="1602978" y="5119162"/>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Tree>
    <p:extLst>
      <p:ext uri="{BB962C8B-B14F-4D97-AF65-F5344CB8AC3E}">
        <p14:creationId xmlns:p14="http://schemas.microsoft.com/office/powerpoint/2010/main" val="317941508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Mini Bug)">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09C1817-1D0E-C44C-B1B6-733F6F8CBC34}"/>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3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ACD2F22-2D6C-7343-ADBA-7EB4AE38AFE1}"/>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1"/>
          </a:solidFill>
          <a:ln w="206"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4F925F12-6030-874D-9BD1-FC1A29B6AD5F}"/>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E6693A33-37DC-2C48-9EBA-DA715F5E1401}"/>
              </a:ext>
            </a:extLst>
          </p:cNvPr>
          <p:cNvSpPr>
            <a:spLocks noGrp="1"/>
          </p:cNvSpPr>
          <p:nvPr>
            <p:ph type="ftr" sz="quarter" idx="11"/>
          </p:nvPr>
        </p:nvSpPr>
        <p:spPr/>
        <p:txBody>
          <a:bodyPr/>
          <a:lstStyle/>
          <a:p>
            <a:endParaRPr lang="en-US"/>
          </a:p>
        </p:txBody>
      </p:sp>
      <p:sp>
        <p:nvSpPr>
          <p:cNvPr id="34" name="Text Placeholder 3">
            <a:extLst>
              <a:ext uri="{FF2B5EF4-FFF2-40B4-BE49-F238E27FC236}">
                <a16:creationId xmlns:a16="http://schemas.microsoft.com/office/drawing/2014/main" id="{4FB7B849-C275-CD45-86F7-529754ED9654}"/>
              </a:ext>
            </a:extLst>
          </p:cNvPr>
          <p:cNvSpPr>
            <a:spLocks noGrp="1"/>
          </p:cNvSpPr>
          <p:nvPr>
            <p:ph type="body" sz="quarter" idx="16" hasCustomPrompt="1"/>
          </p:nvPr>
        </p:nvSpPr>
        <p:spPr>
          <a:xfrm>
            <a:off x="952500" y="756779"/>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35" name="Text Placeholder 4">
            <a:extLst>
              <a:ext uri="{FF2B5EF4-FFF2-40B4-BE49-F238E27FC236}">
                <a16:creationId xmlns:a16="http://schemas.microsoft.com/office/drawing/2014/main" id="{6ECC7DF3-E7C7-9145-8CE0-971F7BE8AEE4}"/>
              </a:ext>
            </a:extLst>
          </p:cNvPr>
          <p:cNvSpPr>
            <a:spLocks noGrp="1"/>
          </p:cNvSpPr>
          <p:nvPr>
            <p:ph type="body" sz="quarter" idx="17" hasCustomPrompt="1"/>
          </p:nvPr>
        </p:nvSpPr>
        <p:spPr>
          <a:xfrm>
            <a:off x="1602978" y="683855"/>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36" name="Text Placeholder 3">
            <a:extLst>
              <a:ext uri="{FF2B5EF4-FFF2-40B4-BE49-F238E27FC236}">
                <a16:creationId xmlns:a16="http://schemas.microsoft.com/office/drawing/2014/main" id="{DF31825B-1CCC-1646-A489-E1B85AB87C1B}"/>
              </a:ext>
            </a:extLst>
          </p:cNvPr>
          <p:cNvSpPr>
            <a:spLocks noGrp="1"/>
          </p:cNvSpPr>
          <p:nvPr>
            <p:ph type="body" sz="quarter" idx="18" hasCustomPrompt="1"/>
          </p:nvPr>
        </p:nvSpPr>
        <p:spPr>
          <a:xfrm>
            <a:off x="952500" y="1643840"/>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37" name="Text Placeholder 4">
            <a:extLst>
              <a:ext uri="{FF2B5EF4-FFF2-40B4-BE49-F238E27FC236}">
                <a16:creationId xmlns:a16="http://schemas.microsoft.com/office/drawing/2014/main" id="{E36A581C-6064-7D42-ACD5-7386FAB30A20}"/>
              </a:ext>
            </a:extLst>
          </p:cNvPr>
          <p:cNvSpPr>
            <a:spLocks noGrp="1"/>
          </p:cNvSpPr>
          <p:nvPr>
            <p:ph type="body" sz="quarter" idx="19" hasCustomPrompt="1"/>
          </p:nvPr>
        </p:nvSpPr>
        <p:spPr>
          <a:xfrm>
            <a:off x="1602978" y="1570916"/>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38" name="Text Placeholder 3">
            <a:extLst>
              <a:ext uri="{FF2B5EF4-FFF2-40B4-BE49-F238E27FC236}">
                <a16:creationId xmlns:a16="http://schemas.microsoft.com/office/drawing/2014/main" id="{DE074B8D-A913-2842-8DE0-60C254176598}"/>
              </a:ext>
            </a:extLst>
          </p:cNvPr>
          <p:cNvSpPr>
            <a:spLocks noGrp="1"/>
          </p:cNvSpPr>
          <p:nvPr>
            <p:ph type="body" sz="quarter" idx="20" hasCustomPrompt="1"/>
          </p:nvPr>
        </p:nvSpPr>
        <p:spPr>
          <a:xfrm>
            <a:off x="952500" y="2530901"/>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39" name="Text Placeholder 4">
            <a:extLst>
              <a:ext uri="{FF2B5EF4-FFF2-40B4-BE49-F238E27FC236}">
                <a16:creationId xmlns:a16="http://schemas.microsoft.com/office/drawing/2014/main" id="{49AABAD9-EA11-1740-9FF1-828CB9EEE1CF}"/>
              </a:ext>
            </a:extLst>
          </p:cNvPr>
          <p:cNvSpPr>
            <a:spLocks noGrp="1"/>
          </p:cNvSpPr>
          <p:nvPr>
            <p:ph type="body" sz="quarter" idx="21" hasCustomPrompt="1"/>
          </p:nvPr>
        </p:nvSpPr>
        <p:spPr>
          <a:xfrm>
            <a:off x="1602978" y="2457977"/>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0" name="Text Placeholder 3">
            <a:extLst>
              <a:ext uri="{FF2B5EF4-FFF2-40B4-BE49-F238E27FC236}">
                <a16:creationId xmlns:a16="http://schemas.microsoft.com/office/drawing/2014/main" id="{B3685F39-9DBC-F649-87CD-50423E30AF9B}"/>
              </a:ext>
            </a:extLst>
          </p:cNvPr>
          <p:cNvSpPr>
            <a:spLocks noGrp="1"/>
          </p:cNvSpPr>
          <p:nvPr>
            <p:ph type="body" sz="quarter" idx="22" hasCustomPrompt="1"/>
          </p:nvPr>
        </p:nvSpPr>
        <p:spPr>
          <a:xfrm>
            <a:off x="952500" y="3417962"/>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1" name="Text Placeholder 4">
            <a:extLst>
              <a:ext uri="{FF2B5EF4-FFF2-40B4-BE49-F238E27FC236}">
                <a16:creationId xmlns:a16="http://schemas.microsoft.com/office/drawing/2014/main" id="{AF3F6A46-68B4-5D44-B52B-B9FC4EBB16E3}"/>
              </a:ext>
            </a:extLst>
          </p:cNvPr>
          <p:cNvSpPr>
            <a:spLocks noGrp="1"/>
          </p:cNvSpPr>
          <p:nvPr>
            <p:ph type="body" sz="quarter" idx="23" hasCustomPrompt="1"/>
          </p:nvPr>
        </p:nvSpPr>
        <p:spPr>
          <a:xfrm>
            <a:off x="1602978" y="3345038"/>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2" name="Text Placeholder 3">
            <a:extLst>
              <a:ext uri="{FF2B5EF4-FFF2-40B4-BE49-F238E27FC236}">
                <a16:creationId xmlns:a16="http://schemas.microsoft.com/office/drawing/2014/main" id="{31E541CD-194A-C14D-A691-1CC7D0EC1D83}"/>
              </a:ext>
            </a:extLst>
          </p:cNvPr>
          <p:cNvSpPr>
            <a:spLocks noGrp="1"/>
          </p:cNvSpPr>
          <p:nvPr>
            <p:ph type="body" sz="quarter" idx="24" hasCustomPrompt="1"/>
          </p:nvPr>
        </p:nvSpPr>
        <p:spPr>
          <a:xfrm>
            <a:off x="952500" y="4305023"/>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3" name="Text Placeholder 4">
            <a:extLst>
              <a:ext uri="{FF2B5EF4-FFF2-40B4-BE49-F238E27FC236}">
                <a16:creationId xmlns:a16="http://schemas.microsoft.com/office/drawing/2014/main" id="{6A5C8C43-654F-8643-BDE2-3FC4BDAA6FFB}"/>
              </a:ext>
            </a:extLst>
          </p:cNvPr>
          <p:cNvSpPr>
            <a:spLocks noGrp="1"/>
          </p:cNvSpPr>
          <p:nvPr>
            <p:ph type="body" sz="quarter" idx="25" hasCustomPrompt="1"/>
          </p:nvPr>
        </p:nvSpPr>
        <p:spPr>
          <a:xfrm>
            <a:off x="1602978" y="4232099"/>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
        <p:nvSpPr>
          <p:cNvPr id="44" name="Text Placeholder 3">
            <a:extLst>
              <a:ext uri="{FF2B5EF4-FFF2-40B4-BE49-F238E27FC236}">
                <a16:creationId xmlns:a16="http://schemas.microsoft.com/office/drawing/2014/main" id="{17A4DC7C-3438-474A-82B4-45FDFED001EF}"/>
              </a:ext>
            </a:extLst>
          </p:cNvPr>
          <p:cNvSpPr>
            <a:spLocks noGrp="1"/>
          </p:cNvSpPr>
          <p:nvPr>
            <p:ph type="body" sz="quarter" idx="26" hasCustomPrompt="1"/>
          </p:nvPr>
        </p:nvSpPr>
        <p:spPr>
          <a:xfrm>
            <a:off x="952500" y="5192086"/>
            <a:ext cx="446088" cy="444703"/>
          </a:xfrm>
          <a:prstGeom prst="ellipse">
            <a:avLst/>
          </a:prstGeom>
          <a:solidFill>
            <a:schemeClr val="tx1"/>
          </a:solidFill>
        </p:spPr>
        <p:txBody>
          <a:bodyPr anchor="ctr"/>
          <a:lstStyle>
            <a:lvl1pPr marL="0" indent="0" algn="ctr">
              <a:spcBef>
                <a:spcPts val="0"/>
              </a:spcBef>
              <a:spcAft>
                <a:spcPts val="0"/>
              </a:spcAft>
              <a:buNone/>
              <a:defRPr sz="1600" b="1">
                <a:solidFill>
                  <a:schemeClr val="bg1"/>
                </a:solidFill>
              </a:defRPr>
            </a:lvl1pPr>
            <a:lvl2pPr marL="0" indent="0" algn="ctr">
              <a:spcBef>
                <a:spcPts val="0"/>
              </a:spcBef>
              <a:spcAft>
                <a:spcPts val="0"/>
              </a:spcAft>
              <a:buNone/>
              <a:defRPr sz="1600" b="1">
                <a:solidFill>
                  <a:schemeClr val="bg1"/>
                </a:solidFill>
              </a:defRPr>
            </a:lvl2pPr>
            <a:lvl3pPr marL="0" indent="0" algn="ctr">
              <a:spcBef>
                <a:spcPts val="0"/>
              </a:spcBef>
              <a:spcAft>
                <a:spcPts val="0"/>
              </a:spcAft>
              <a:buNone/>
              <a:defRPr sz="1600" b="1">
                <a:solidFill>
                  <a:schemeClr val="bg1"/>
                </a:solidFill>
              </a:defRPr>
            </a:lvl3pPr>
            <a:lvl4pPr marL="0" indent="0" algn="ctr">
              <a:spcBef>
                <a:spcPts val="0"/>
              </a:spcBef>
              <a:spcAft>
                <a:spcPts val="0"/>
              </a:spcAft>
              <a:buNone/>
              <a:defRPr sz="1600" b="1">
                <a:solidFill>
                  <a:schemeClr val="bg1"/>
                </a:solidFill>
              </a:defRPr>
            </a:lvl4pPr>
            <a:lvl5pPr marL="0" indent="0" algn="ctr">
              <a:spcBef>
                <a:spcPts val="0"/>
              </a:spcBef>
              <a:spcAft>
                <a:spcPts val="0"/>
              </a:spcAft>
              <a:buNone/>
              <a:defRPr sz="1600" b="1">
                <a:solidFill>
                  <a:schemeClr val="bg1"/>
                </a:solidFill>
              </a:defRPr>
            </a:lvl5pPr>
            <a:lvl6pPr marL="0" indent="0" algn="ctr">
              <a:spcBef>
                <a:spcPts val="0"/>
              </a:spcBef>
              <a:spcAft>
                <a:spcPts val="0"/>
              </a:spcAft>
              <a:buNone/>
              <a:defRPr sz="1600" b="1">
                <a:solidFill>
                  <a:schemeClr val="bg1"/>
                </a:solidFill>
              </a:defRPr>
            </a:lvl6pPr>
            <a:lvl7pPr marL="0" indent="0" algn="ctr">
              <a:spcBef>
                <a:spcPts val="0"/>
              </a:spcBef>
              <a:spcAft>
                <a:spcPts val="0"/>
              </a:spcAft>
              <a:buNone/>
              <a:defRPr sz="1600" b="1">
                <a:solidFill>
                  <a:schemeClr val="bg1"/>
                </a:solidFill>
              </a:defRPr>
            </a:lvl7pPr>
            <a:lvl8pPr marL="0" indent="0" algn="ctr">
              <a:spcBef>
                <a:spcPts val="0"/>
              </a:spcBef>
              <a:spcAft>
                <a:spcPts val="0"/>
              </a:spcAft>
              <a:buNone/>
              <a:defRPr sz="1600" b="1">
                <a:solidFill>
                  <a:schemeClr val="bg1"/>
                </a:solidFill>
              </a:defRPr>
            </a:lvl8pPr>
            <a:lvl9pPr marL="0" indent="0" algn="ctr">
              <a:spcBef>
                <a:spcPts val="0"/>
              </a:spcBef>
              <a:spcAft>
                <a:spcPts val="0"/>
              </a:spcAft>
              <a:buNone/>
              <a:defRPr sz="1600" b="1">
                <a:solidFill>
                  <a:schemeClr val="bg1"/>
                </a:solidFill>
              </a:defRPr>
            </a:lvl9pPr>
          </a:lstStyle>
          <a:p>
            <a:pPr lvl="0"/>
            <a:r>
              <a:rPr lang="en-US"/>
              <a:t>#</a:t>
            </a:r>
          </a:p>
        </p:txBody>
      </p:sp>
      <p:sp>
        <p:nvSpPr>
          <p:cNvPr id="45" name="Text Placeholder 4">
            <a:extLst>
              <a:ext uri="{FF2B5EF4-FFF2-40B4-BE49-F238E27FC236}">
                <a16:creationId xmlns:a16="http://schemas.microsoft.com/office/drawing/2014/main" id="{5409431A-9EBE-B444-AC66-9AFC95DEE679}"/>
              </a:ext>
            </a:extLst>
          </p:cNvPr>
          <p:cNvSpPr>
            <a:spLocks noGrp="1"/>
          </p:cNvSpPr>
          <p:nvPr>
            <p:ph type="body" sz="quarter" idx="27" hasCustomPrompt="1"/>
          </p:nvPr>
        </p:nvSpPr>
        <p:spPr>
          <a:xfrm>
            <a:off x="1602978" y="5119162"/>
            <a:ext cx="9636522" cy="590550"/>
          </a:xfrm>
        </p:spPr>
        <p:txBody>
          <a:bodyPr anchor="ctr"/>
          <a:lstStyle>
            <a:lvl1pPr marL="0" indent="0">
              <a:lnSpc>
                <a:spcPct val="100000"/>
              </a:lnSpc>
              <a:spcBef>
                <a:spcPts val="0"/>
              </a:spcBef>
              <a:spcAft>
                <a:spcPts val="0"/>
              </a:spcAft>
              <a:buNone/>
              <a:defRPr sz="1600" b="1">
                <a:solidFill>
                  <a:schemeClr val="tx1"/>
                </a:solidFill>
              </a:defRPr>
            </a:lvl1pPr>
            <a:lvl2pPr marL="0" indent="0">
              <a:lnSpc>
                <a:spcPct val="100000"/>
              </a:lnSpc>
              <a:spcBef>
                <a:spcPts val="0"/>
              </a:spcBef>
              <a:spcAft>
                <a:spcPts val="0"/>
              </a:spcAft>
              <a:buNone/>
              <a:defRPr sz="1600" b="1">
                <a:solidFill>
                  <a:schemeClr val="tx1"/>
                </a:solidFill>
              </a:defRPr>
            </a:lvl2pPr>
            <a:lvl3pPr marL="0" indent="0">
              <a:lnSpc>
                <a:spcPct val="100000"/>
              </a:lnSpc>
              <a:spcBef>
                <a:spcPts val="0"/>
              </a:spcBef>
              <a:spcAft>
                <a:spcPts val="0"/>
              </a:spcAft>
              <a:buNone/>
              <a:defRPr sz="1600" b="1">
                <a:solidFill>
                  <a:schemeClr val="tx1"/>
                </a:solidFill>
              </a:defRPr>
            </a:lvl3pPr>
            <a:lvl4pPr marL="0" indent="0">
              <a:lnSpc>
                <a:spcPct val="100000"/>
              </a:lnSpc>
              <a:spcBef>
                <a:spcPts val="0"/>
              </a:spcBef>
              <a:spcAft>
                <a:spcPts val="0"/>
              </a:spcAft>
              <a:buNone/>
              <a:defRPr sz="1600" b="1">
                <a:solidFill>
                  <a:schemeClr val="tx1"/>
                </a:solidFill>
              </a:defRPr>
            </a:lvl4pPr>
            <a:lvl5pPr marL="0" indent="0">
              <a:lnSpc>
                <a:spcPct val="100000"/>
              </a:lnSpc>
              <a:spcBef>
                <a:spcPts val="0"/>
              </a:spcBef>
              <a:spcAft>
                <a:spcPts val="0"/>
              </a:spcAft>
              <a:buNone/>
              <a:defRPr sz="1600" b="1">
                <a:solidFill>
                  <a:schemeClr val="tx1"/>
                </a:solidFill>
              </a:defRPr>
            </a:lvl5pPr>
            <a:lvl6pPr marL="0" indent="0">
              <a:lnSpc>
                <a:spcPct val="100000"/>
              </a:lnSpc>
              <a:spcBef>
                <a:spcPts val="0"/>
              </a:spcBef>
              <a:spcAft>
                <a:spcPts val="0"/>
              </a:spcAft>
              <a:buNone/>
              <a:defRPr sz="1600" b="1">
                <a:solidFill>
                  <a:schemeClr val="tx1"/>
                </a:solidFill>
              </a:defRPr>
            </a:lvl6pPr>
            <a:lvl7pPr marL="0" indent="0">
              <a:lnSpc>
                <a:spcPct val="100000"/>
              </a:lnSpc>
              <a:spcBef>
                <a:spcPts val="0"/>
              </a:spcBef>
              <a:spcAft>
                <a:spcPts val="0"/>
              </a:spcAft>
              <a:buNone/>
              <a:defRPr sz="1600" b="1">
                <a:solidFill>
                  <a:schemeClr val="tx1"/>
                </a:solidFill>
              </a:defRPr>
            </a:lvl7pPr>
            <a:lvl8pPr marL="0" indent="0">
              <a:lnSpc>
                <a:spcPct val="100000"/>
              </a:lnSpc>
              <a:spcBef>
                <a:spcPts val="0"/>
              </a:spcBef>
              <a:spcAft>
                <a:spcPts val="0"/>
              </a:spcAft>
              <a:buNone/>
              <a:defRPr sz="1600" b="1">
                <a:solidFill>
                  <a:schemeClr val="tx1"/>
                </a:solidFill>
              </a:defRPr>
            </a:lvl8pPr>
            <a:lvl9pPr marL="0" indent="0">
              <a:lnSpc>
                <a:spcPct val="100000"/>
              </a:lnSpc>
              <a:spcBef>
                <a:spcPts val="0"/>
              </a:spcBef>
              <a:spcAft>
                <a:spcPts val="0"/>
              </a:spcAft>
              <a:buNone/>
              <a:defRPr sz="1600" b="1">
                <a:solidFill>
                  <a:schemeClr val="tx1"/>
                </a:solidFill>
              </a:defRPr>
            </a:lvl9pPr>
          </a:lstStyle>
          <a:p>
            <a:pPr lvl="0"/>
            <a:r>
              <a:rPr lang="en-US"/>
              <a:t>Click to add agenda/section text</a:t>
            </a:r>
          </a:p>
        </p:txBody>
      </p:sp>
    </p:spTree>
    <p:extLst>
      <p:ext uri="{BB962C8B-B14F-4D97-AF65-F5344CB8AC3E}">
        <p14:creationId xmlns:p14="http://schemas.microsoft.com/office/powerpoint/2010/main" val="10728569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7" name="Content Placeholder 7">
            <a:extLst>
              <a:ext uri="{FF2B5EF4-FFF2-40B4-BE49-F238E27FC236}">
                <a16:creationId xmlns:a16="http://schemas.microsoft.com/office/drawing/2014/main" id="{C2D3828F-C60F-E648-A509-6B318965C234}"/>
              </a:ext>
            </a:extLst>
          </p:cNvPr>
          <p:cNvSpPr>
            <a:spLocks noGrp="1"/>
          </p:cNvSpPr>
          <p:nvPr>
            <p:ph sz="quarter" idx="15"/>
          </p:nvPr>
        </p:nvSpPr>
        <p:spPr>
          <a:xfrm>
            <a:off x="576263" y="1233489"/>
            <a:ext cx="1104423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0408AD4-1788-9847-AA52-9100087B8CAF}"/>
              </a:ext>
            </a:extLst>
          </p:cNvPr>
          <p:cNvSpPr>
            <a:spLocks noGrp="1"/>
          </p:cNvSpPr>
          <p:nvPr>
            <p:ph type="body" sz="quarter" idx="16" hasCustomPrompt="1"/>
          </p:nvPr>
        </p:nvSpPr>
        <p:spPr>
          <a:xfrm>
            <a:off x="565547" y="584108"/>
            <a:ext cx="263549" cy="262731"/>
          </a:xfrm>
          <a:prstGeom prst="ellipse">
            <a:avLst/>
          </a:prstGeom>
          <a:solidFill>
            <a:schemeClr val="tx2"/>
          </a:solidFill>
        </p:spPr>
        <p:txBody>
          <a:bodyPr anchor="ctr"/>
          <a:lstStyle>
            <a:lvl1pPr marL="0" indent="0" algn="ctr">
              <a:spcBef>
                <a:spcPts val="0"/>
              </a:spcBef>
              <a:spcAft>
                <a:spcPts val="0"/>
              </a:spcAft>
              <a:buNone/>
              <a:defRPr sz="1100">
                <a:solidFill>
                  <a:schemeClr val="bg1"/>
                </a:solidFill>
              </a:defRPr>
            </a:lvl1pPr>
            <a:lvl2pPr marL="0" indent="0" algn="ctr">
              <a:spcBef>
                <a:spcPts val="0"/>
              </a:spcBef>
              <a:spcAft>
                <a:spcPts val="0"/>
              </a:spcAft>
              <a:buNone/>
              <a:defRPr sz="1100">
                <a:solidFill>
                  <a:schemeClr val="bg1"/>
                </a:solidFill>
              </a:defRPr>
            </a:lvl2pPr>
            <a:lvl3pPr marL="0" indent="0" algn="ctr">
              <a:spcBef>
                <a:spcPts val="0"/>
              </a:spcBef>
              <a:spcAft>
                <a:spcPts val="0"/>
              </a:spcAft>
              <a:buNone/>
              <a:defRPr sz="1100">
                <a:solidFill>
                  <a:schemeClr val="bg1"/>
                </a:solidFill>
              </a:defRPr>
            </a:lvl3pPr>
            <a:lvl4pPr marL="0" indent="0" algn="ctr">
              <a:spcBef>
                <a:spcPts val="0"/>
              </a:spcBef>
              <a:spcAft>
                <a:spcPts val="0"/>
              </a:spcAft>
              <a:buNone/>
              <a:defRPr sz="1100">
                <a:solidFill>
                  <a:schemeClr val="bg1"/>
                </a:solidFill>
              </a:defRPr>
            </a:lvl4pPr>
            <a:lvl5pPr marL="0" indent="0" algn="ctr">
              <a:spcBef>
                <a:spcPts val="0"/>
              </a:spcBef>
              <a:spcAft>
                <a:spcPts val="0"/>
              </a:spcAft>
              <a:buNone/>
              <a:defRPr sz="1100">
                <a:solidFill>
                  <a:schemeClr val="bg1"/>
                </a:solidFill>
              </a:defRPr>
            </a:lvl5pPr>
            <a:lvl6pPr marL="0" indent="0" algn="ctr">
              <a:spcBef>
                <a:spcPts val="0"/>
              </a:spcBef>
              <a:spcAft>
                <a:spcPts val="0"/>
              </a:spcAft>
              <a:buNone/>
              <a:defRPr sz="1100">
                <a:solidFill>
                  <a:schemeClr val="bg1"/>
                </a:solidFill>
              </a:defRPr>
            </a:lvl6pPr>
            <a:lvl7pPr marL="0" indent="0" algn="ctr">
              <a:spcBef>
                <a:spcPts val="0"/>
              </a:spcBef>
              <a:spcAft>
                <a:spcPts val="0"/>
              </a:spcAft>
              <a:buNone/>
              <a:defRPr sz="1100">
                <a:solidFill>
                  <a:schemeClr val="bg1"/>
                </a:solidFill>
              </a:defRPr>
            </a:lvl7pPr>
            <a:lvl8pPr marL="0" indent="0" algn="ctr">
              <a:spcBef>
                <a:spcPts val="0"/>
              </a:spcBef>
              <a:spcAft>
                <a:spcPts val="0"/>
              </a:spcAft>
              <a:buNone/>
              <a:defRPr sz="1100">
                <a:solidFill>
                  <a:schemeClr val="bg1"/>
                </a:solidFill>
              </a:defRPr>
            </a:lvl8pPr>
            <a:lvl9pPr marL="0" indent="0" algn="ctr">
              <a:spcBef>
                <a:spcPts val="0"/>
              </a:spcBef>
              <a:spcAft>
                <a:spcPts val="0"/>
              </a:spcAft>
              <a:buNone/>
              <a:defRPr sz="1100">
                <a:solidFill>
                  <a:schemeClr val="bg1"/>
                </a:solidFill>
              </a:defRPr>
            </a:lvl9pPr>
          </a:lstStyle>
          <a:p>
            <a:pPr lvl="0"/>
            <a:r>
              <a:rPr lang="en-US"/>
              <a:t>#</a:t>
            </a:r>
          </a:p>
        </p:txBody>
      </p:sp>
      <p:sp>
        <p:nvSpPr>
          <p:cNvPr id="10" name="Title 2">
            <a:extLst>
              <a:ext uri="{FF2B5EF4-FFF2-40B4-BE49-F238E27FC236}">
                <a16:creationId xmlns:a16="http://schemas.microsoft.com/office/drawing/2014/main" id="{00E53422-8057-A549-A2D6-463B75BB7875}"/>
              </a:ext>
            </a:extLst>
          </p:cNvPr>
          <p:cNvSpPr>
            <a:spLocks noGrp="1"/>
          </p:cNvSpPr>
          <p:nvPr>
            <p:ph type="title"/>
          </p:nvPr>
        </p:nvSpPr>
        <p:spPr>
          <a:xfrm>
            <a:off x="935037" y="549274"/>
            <a:ext cx="10685461" cy="332399"/>
          </a:xfrm>
        </p:spPr>
        <p:txBody>
          <a:bodyPr/>
          <a:lstStyle/>
          <a:p>
            <a:r>
              <a:rPr lang="en-US"/>
              <a:t>Click to edit Master title style</a:t>
            </a:r>
          </a:p>
        </p:txBody>
      </p:sp>
    </p:spTree>
    <p:extLst>
      <p:ext uri="{BB962C8B-B14F-4D97-AF65-F5344CB8AC3E}">
        <p14:creationId xmlns:p14="http://schemas.microsoft.com/office/powerpoint/2010/main" val="53651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dea (Photo Split)">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EADF3FC-7F62-BC4A-A7CC-DAF16E64E7E1}"/>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3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C3E10F-9CEB-774E-A3A7-23303FB031FB}"/>
              </a:ext>
            </a:extLst>
          </p:cNvPr>
          <p:cNvSpPr>
            <a:spLocks noGrp="1"/>
          </p:cNvSpPr>
          <p:nvPr>
            <p:ph type="title" hasCustomPrompt="1"/>
          </p:nvPr>
        </p:nvSpPr>
        <p:spPr>
          <a:xfrm>
            <a:off x="571500" y="3922342"/>
            <a:ext cx="9382735" cy="1495794"/>
          </a:xfrm>
        </p:spPr>
        <p:txBody>
          <a:bodyPr/>
          <a:lstStyle>
            <a:lvl1pPr>
              <a:defRPr sz="5400" b="0">
                <a:solidFill>
                  <a:schemeClr val="tx1"/>
                </a:solidFill>
              </a:defRPr>
            </a:lvl1pPr>
          </a:lstStyle>
          <a:p>
            <a:r>
              <a:rPr lang="en-US"/>
              <a:t>Click to add title</a:t>
            </a:r>
            <a:br>
              <a:rPr lang="en-US"/>
            </a:br>
            <a:endParaRPr lang="en-US"/>
          </a:p>
        </p:txBody>
      </p:sp>
      <p:sp>
        <p:nvSpPr>
          <p:cNvPr id="3" name="Slide Number Placeholder 2">
            <a:extLst>
              <a:ext uri="{FF2B5EF4-FFF2-40B4-BE49-F238E27FC236}">
                <a16:creationId xmlns:a16="http://schemas.microsoft.com/office/drawing/2014/main" id="{4F925F12-6030-874D-9BD1-FC1A29B6AD5F}"/>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E6693A33-37DC-2C48-9EBA-DA715F5E1401}"/>
              </a:ext>
            </a:extLst>
          </p:cNvPr>
          <p:cNvSpPr>
            <a:spLocks noGrp="1"/>
          </p:cNvSpPr>
          <p:nvPr>
            <p:ph type="ftr" sz="quarter" idx="11"/>
          </p:nvPr>
        </p:nvSpPr>
        <p:spPr/>
        <p:txBody>
          <a:bodyPr/>
          <a:lstStyle/>
          <a:p>
            <a:endParaRPr lang="en-US"/>
          </a:p>
        </p:txBody>
      </p:sp>
      <p:sp>
        <p:nvSpPr>
          <p:cNvPr id="6" name="Subtitle 2">
            <a:extLst>
              <a:ext uri="{FF2B5EF4-FFF2-40B4-BE49-F238E27FC236}">
                <a16:creationId xmlns:a16="http://schemas.microsoft.com/office/drawing/2014/main" id="{547D567B-04F4-D544-AAE8-CB59787353C1}"/>
              </a:ext>
            </a:extLst>
          </p:cNvPr>
          <p:cNvSpPr>
            <a:spLocks noGrp="1"/>
          </p:cNvSpPr>
          <p:nvPr>
            <p:ph type="subTitle" idx="1" hasCustomPrompt="1"/>
          </p:nvPr>
        </p:nvSpPr>
        <p:spPr>
          <a:xfrm>
            <a:off x="571500" y="5782287"/>
            <a:ext cx="9382735" cy="311807"/>
          </a:xfrm>
        </p:spPr>
        <p:txBody>
          <a:bodyPr/>
          <a:lstStyle>
            <a:lvl1pPr marL="0" indent="0" algn="l">
              <a:spcBef>
                <a:spcPts val="600"/>
              </a:spcBef>
              <a:spcAft>
                <a:spcPts val="0"/>
              </a:spcAft>
              <a:buNone/>
              <a:defRPr sz="1800">
                <a:solidFill>
                  <a:schemeClr val="tx1"/>
                </a:solidFill>
              </a:defRPr>
            </a:lvl1pPr>
            <a:lvl2pPr marL="0" indent="0" algn="l">
              <a:spcBef>
                <a:spcPts val="600"/>
              </a:spcBef>
              <a:spcAft>
                <a:spcPts val="0"/>
              </a:spcAft>
              <a:buNone/>
              <a:defRPr sz="1800">
                <a:solidFill>
                  <a:schemeClr val="tx1"/>
                </a:solidFill>
              </a:defRPr>
            </a:lvl2pPr>
            <a:lvl3pPr marL="0" indent="0" algn="l">
              <a:spcBef>
                <a:spcPts val="600"/>
              </a:spcBef>
              <a:spcAft>
                <a:spcPts val="0"/>
              </a:spcAft>
              <a:buNone/>
              <a:defRPr sz="1800">
                <a:solidFill>
                  <a:schemeClr val="tx1"/>
                </a:solidFill>
              </a:defRPr>
            </a:lvl3pPr>
            <a:lvl4pPr marL="0" indent="0" algn="l">
              <a:spcBef>
                <a:spcPts val="600"/>
              </a:spcBef>
              <a:spcAft>
                <a:spcPts val="0"/>
              </a:spcAft>
              <a:buNone/>
              <a:defRPr sz="1800">
                <a:solidFill>
                  <a:schemeClr val="tx1"/>
                </a:solidFill>
              </a:defRPr>
            </a:lvl4pPr>
            <a:lvl5pPr marL="0" indent="0" algn="l">
              <a:spcBef>
                <a:spcPts val="600"/>
              </a:spcBef>
              <a:spcAft>
                <a:spcPts val="0"/>
              </a:spcAft>
              <a:buNone/>
              <a:defRPr sz="1800">
                <a:solidFill>
                  <a:schemeClr val="tx1"/>
                </a:solidFill>
              </a:defRPr>
            </a:lvl5pPr>
            <a:lvl6pPr marL="0" indent="0" algn="l">
              <a:spcBef>
                <a:spcPts val="600"/>
              </a:spcBef>
              <a:spcAft>
                <a:spcPts val="0"/>
              </a:spcAft>
              <a:buNone/>
              <a:defRPr sz="1800">
                <a:solidFill>
                  <a:schemeClr val="tx1"/>
                </a:solidFill>
              </a:defRPr>
            </a:lvl6pPr>
            <a:lvl7pPr marL="0" indent="0" algn="l">
              <a:spcBef>
                <a:spcPts val="600"/>
              </a:spcBef>
              <a:spcAft>
                <a:spcPts val="0"/>
              </a:spcAft>
              <a:buNone/>
              <a:defRPr sz="1800">
                <a:solidFill>
                  <a:schemeClr val="tx1"/>
                </a:solidFill>
              </a:defRPr>
            </a:lvl7pPr>
            <a:lvl8pPr marL="0" indent="0" algn="l">
              <a:spcBef>
                <a:spcPts val="600"/>
              </a:spcBef>
              <a:spcAft>
                <a:spcPts val="0"/>
              </a:spcAft>
              <a:buNone/>
              <a:defRPr sz="1800">
                <a:solidFill>
                  <a:schemeClr val="tx1"/>
                </a:solidFill>
              </a:defRPr>
            </a:lvl8pPr>
            <a:lvl9pPr marL="0" indent="0" algn="l">
              <a:spcBef>
                <a:spcPts val="600"/>
              </a:spcBef>
              <a:spcAft>
                <a:spcPts val="0"/>
              </a:spcAft>
              <a:buNone/>
              <a:defRPr sz="1800">
                <a:solidFill>
                  <a:schemeClr val="tx1"/>
                </a:solidFill>
              </a:defRPr>
            </a:lvl9pPr>
          </a:lstStyle>
          <a:p>
            <a:pPr lvl="0"/>
            <a:r>
              <a:rPr lang="en-US"/>
              <a:t>Click to add subtitle</a:t>
            </a:r>
          </a:p>
        </p:txBody>
      </p:sp>
      <p:sp>
        <p:nvSpPr>
          <p:cNvPr id="12" name="Picture Placeholder 11">
            <a:extLst>
              <a:ext uri="{FF2B5EF4-FFF2-40B4-BE49-F238E27FC236}">
                <a16:creationId xmlns:a16="http://schemas.microsoft.com/office/drawing/2014/main" id="{82803742-AE5A-714C-B50C-FDF0583DD084}"/>
              </a:ext>
            </a:extLst>
          </p:cNvPr>
          <p:cNvSpPr>
            <a:spLocks noGrp="1"/>
          </p:cNvSpPr>
          <p:nvPr>
            <p:ph type="pic" sz="quarter" idx="13"/>
          </p:nvPr>
        </p:nvSpPr>
        <p:spPr>
          <a:xfrm>
            <a:off x="0" y="1"/>
            <a:ext cx="12192000" cy="365760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10" name="Freeform 9">
            <a:extLst>
              <a:ext uri="{FF2B5EF4-FFF2-40B4-BE49-F238E27FC236}">
                <a16:creationId xmlns:a16="http://schemas.microsoft.com/office/drawing/2014/main" id="{4BD65210-CBEB-DF49-9FA1-0FA60E35A859}"/>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1"/>
          </a:solidFill>
          <a:ln w="20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00145D10-F2A9-1AC2-EAB1-2E05FD2D61C4}"/>
              </a:ext>
            </a:extLst>
          </p:cNvPr>
          <p:cNvGrpSpPr/>
          <p:nvPr userDrawn="1"/>
        </p:nvGrpSpPr>
        <p:grpSpPr>
          <a:xfrm>
            <a:off x="12431448" y="0"/>
            <a:ext cx="1973057" cy="2653393"/>
            <a:chOff x="12431448" y="0"/>
            <a:chExt cx="1973057" cy="2653393"/>
          </a:xfrm>
        </p:grpSpPr>
        <p:sp>
          <p:nvSpPr>
            <p:cNvPr id="16" name="Rectangle 14">
              <a:extLst>
                <a:ext uri="{FF2B5EF4-FFF2-40B4-BE49-F238E27FC236}">
                  <a16:creationId xmlns:a16="http://schemas.microsoft.com/office/drawing/2014/main" id="{051DE4BE-1C1C-03D9-A682-3E028B963D2B}"/>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17" name="Rectangle 16">
              <a:extLst>
                <a:ext uri="{FF2B5EF4-FFF2-40B4-BE49-F238E27FC236}">
                  <a16:creationId xmlns:a16="http://schemas.microsoft.com/office/drawing/2014/main" id="{4A69C455-DBD0-3C49-679A-8BB1496E65AD}"/>
                </a:ext>
              </a:extLst>
            </p:cNvPr>
            <p:cNvSpPr/>
            <p:nvPr userDrawn="1"/>
          </p:nvSpPr>
          <p:spPr>
            <a:xfrm>
              <a:off x="12521773" y="209552"/>
              <a:ext cx="1877344" cy="2443841"/>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A different image can be placed in each section of the Presbyterian Health Services logo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it will remain red</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Tree>
    <p:extLst>
      <p:ext uri="{BB962C8B-B14F-4D97-AF65-F5344CB8AC3E}">
        <p14:creationId xmlns:p14="http://schemas.microsoft.com/office/powerpoint/2010/main" val="82353880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ed 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571577" y="1574801"/>
            <a:ext cx="11044564" cy="459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title 2">
            <a:extLst>
              <a:ext uri="{FF2B5EF4-FFF2-40B4-BE49-F238E27FC236}">
                <a16:creationId xmlns:a16="http://schemas.microsoft.com/office/drawing/2014/main" id="{A0D16A7C-1843-5647-8B12-D2C6C500BCD4}"/>
              </a:ext>
            </a:extLst>
          </p:cNvPr>
          <p:cNvSpPr>
            <a:spLocks noGrp="1"/>
          </p:cNvSpPr>
          <p:nvPr>
            <p:ph type="subTitle" idx="1" hasCustomPrompt="1"/>
          </p:nvPr>
        </p:nvSpPr>
        <p:spPr>
          <a:xfrm>
            <a:off x="571500" y="889000"/>
            <a:ext cx="11049000" cy="342900"/>
          </a:xfrm>
        </p:spPr>
        <p:txBody>
          <a:bodyPr vert="horz" lIns="0" tIns="54000" rIns="0" bIns="54000" rtlCol="0">
            <a:noAutofit/>
          </a:bodyPr>
          <a:lstStyle>
            <a:lvl1pPr>
              <a:defRPr lang="en-US" sz="1400">
                <a:solidFill>
                  <a:srgbClr val="363434"/>
                </a:solidFill>
              </a:defRPr>
            </a:lvl1pPr>
          </a:lstStyle>
          <a:p>
            <a:pPr marL="0" lvl="0" indent="0">
              <a:spcBef>
                <a:spcPts val="0"/>
              </a:spcBef>
              <a:buNone/>
            </a:pPr>
            <a:r>
              <a:rPr lang="en-US"/>
              <a:t>Click to add subtitle</a:t>
            </a:r>
          </a:p>
        </p:txBody>
      </p:sp>
      <p:sp>
        <p:nvSpPr>
          <p:cNvPr id="10" name="Text Placeholder 3">
            <a:extLst>
              <a:ext uri="{FF2B5EF4-FFF2-40B4-BE49-F238E27FC236}">
                <a16:creationId xmlns:a16="http://schemas.microsoft.com/office/drawing/2014/main" id="{33A314BB-C8F5-A041-8E46-1F1BA3314115}"/>
              </a:ext>
            </a:extLst>
          </p:cNvPr>
          <p:cNvSpPr>
            <a:spLocks noGrp="1"/>
          </p:cNvSpPr>
          <p:nvPr>
            <p:ph type="body" sz="quarter" idx="16" hasCustomPrompt="1"/>
          </p:nvPr>
        </p:nvSpPr>
        <p:spPr>
          <a:xfrm>
            <a:off x="565547" y="584108"/>
            <a:ext cx="263549" cy="262731"/>
          </a:xfrm>
          <a:prstGeom prst="ellipse">
            <a:avLst/>
          </a:prstGeom>
          <a:solidFill>
            <a:schemeClr val="tx2"/>
          </a:solidFill>
        </p:spPr>
        <p:txBody>
          <a:bodyPr anchor="ctr"/>
          <a:lstStyle>
            <a:lvl1pPr marL="0" indent="0" algn="ctr">
              <a:spcBef>
                <a:spcPts val="0"/>
              </a:spcBef>
              <a:spcAft>
                <a:spcPts val="0"/>
              </a:spcAft>
              <a:buNone/>
              <a:defRPr sz="1100">
                <a:solidFill>
                  <a:schemeClr val="bg1"/>
                </a:solidFill>
              </a:defRPr>
            </a:lvl1pPr>
            <a:lvl2pPr marL="0" indent="0" algn="ctr">
              <a:spcBef>
                <a:spcPts val="0"/>
              </a:spcBef>
              <a:spcAft>
                <a:spcPts val="0"/>
              </a:spcAft>
              <a:buNone/>
              <a:defRPr sz="1100">
                <a:solidFill>
                  <a:schemeClr val="bg1"/>
                </a:solidFill>
              </a:defRPr>
            </a:lvl2pPr>
            <a:lvl3pPr marL="0" indent="0" algn="ctr">
              <a:spcBef>
                <a:spcPts val="0"/>
              </a:spcBef>
              <a:spcAft>
                <a:spcPts val="0"/>
              </a:spcAft>
              <a:buNone/>
              <a:defRPr sz="1100">
                <a:solidFill>
                  <a:schemeClr val="bg1"/>
                </a:solidFill>
              </a:defRPr>
            </a:lvl3pPr>
            <a:lvl4pPr marL="0" indent="0" algn="ctr">
              <a:spcBef>
                <a:spcPts val="0"/>
              </a:spcBef>
              <a:spcAft>
                <a:spcPts val="0"/>
              </a:spcAft>
              <a:buNone/>
              <a:defRPr sz="1100">
                <a:solidFill>
                  <a:schemeClr val="bg1"/>
                </a:solidFill>
              </a:defRPr>
            </a:lvl4pPr>
            <a:lvl5pPr marL="0" indent="0" algn="ctr">
              <a:spcBef>
                <a:spcPts val="0"/>
              </a:spcBef>
              <a:spcAft>
                <a:spcPts val="0"/>
              </a:spcAft>
              <a:buNone/>
              <a:defRPr sz="1100">
                <a:solidFill>
                  <a:schemeClr val="bg1"/>
                </a:solidFill>
              </a:defRPr>
            </a:lvl5pPr>
            <a:lvl6pPr marL="0" indent="0" algn="ctr">
              <a:spcBef>
                <a:spcPts val="0"/>
              </a:spcBef>
              <a:spcAft>
                <a:spcPts val="0"/>
              </a:spcAft>
              <a:buNone/>
              <a:defRPr sz="1100">
                <a:solidFill>
                  <a:schemeClr val="bg1"/>
                </a:solidFill>
              </a:defRPr>
            </a:lvl6pPr>
            <a:lvl7pPr marL="0" indent="0" algn="ctr">
              <a:spcBef>
                <a:spcPts val="0"/>
              </a:spcBef>
              <a:spcAft>
                <a:spcPts val="0"/>
              </a:spcAft>
              <a:buNone/>
              <a:defRPr sz="1100">
                <a:solidFill>
                  <a:schemeClr val="bg1"/>
                </a:solidFill>
              </a:defRPr>
            </a:lvl7pPr>
            <a:lvl8pPr marL="0" indent="0" algn="ctr">
              <a:spcBef>
                <a:spcPts val="0"/>
              </a:spcBef>
              <a:spcAft>
                <a:spcPts val="0"/>
              </a:spcAft>
              <a:buNone/>
              <a:defRPr sz="1100">
                <a:solidFill>
                  <a:schemeClr val="bg1"/>
                </a:solidFill>
              </a:defRPr>
            </a:lvl8pPr>
            <a:lvl9pPr marL="0" indent="0" algn="ctr">
              <a:spcBef>
                <a:spcPts val="0"/>
              </a:spcBef>
              <a:spcAft>
                <a:spcPts val="0"/>
              </a:spcAft>
              <a:buNone/>
              <a:defRPr sz="1100">
                <a:solidFill>
                  <a:schemeClr val="bg1"/>
                </a:solidFill>
              </a:defRPr>
            </a:lvl9pPr>
          </a:lstStyle>
          <a:p>
            <a:pPr lvl="0"/>
            <a:r>
              <a:rPr lang="en-US"/>
              <a:t>#</a:t>
            </a:r>
          </a:p>
        </p:txBody>
      </p:sp>
      <p:sp>
        <p:nvSpPr>
          <p:cNvPr id="11" name="Title 2">
            <a:extLst>
              <a:ext uri="{FF2B5EF4-FFF2-40B4-BE49-F238E27FC236}">
                <a16:creationId xmlns:a16="http://schemas.microsoft.com/office/drawing/2014/main" id="{E94F041C-C428-8E45-A429-D02AE3EA60AF}"/>
              </a:ext>
            </a:extLst>
          </p:cNvPr>
          <p:cNvSpPr>
            <a:spLocks noGrp="1"/>
          </p:cNvSpPr>
          <p:nvPr>
            <p:ph type="title"/>
          </p:nvPr>
        </p:nvSpPr>
        <p:spPr>
          <a:xfrm>
            <a:off x="935037" y="549274"/>
            <a:ext cx="10685461" cy="332399"/>
          </a:xfrm>
        </p:spPr>
        <p:txBody>
          <a:bodyPr/>
          <a:lstStyle/>
          <a:p>
            <a:r>
              <a:rPr lang="en-US"/>
              <a:t>Click to edit Master title style</a:t>
            </a:r>
          </a:p>
        </p:txBody>
      </p:sp>
    </p:spTree>
    <p:extLst>
      <p:ext uri="{BB962C8B-B14F-4D97-AF65-F5344CB8AC3E}">
        <p14:creationId xmlns:p14="http://schemas.microsoft.com/office/powerpoint/2010/main" val="3135569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nclusion (Logo)">
    <p:bg>
      <p:bgPr>
        <a:solidFill>
          <a:schemeClr val="bg2"/>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D1D2010-BFA6-9546-9DA7-70114433AE81}"/>
              </a:ext>
            </a:extLst>
          </p:cNvPr>
          <p:cNvSpPr txBox="1">
            <a:spLocks/>
          </p:cNvSpPr>
          <p:nvPr userDrawn="1"/>
        </p:nvSpPr>
        <p:spPr>
          <a:xfrm>
            <a:off x="8068058" y="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bg2">
                  <a:lumMod val="50000"/>
                  <a:alpha val="2000"/>
                </a:schemeClr>
              </a:gs>
              <a:gs pos="100000">
                <a:schemeClr val="bg2">
                  <a:lumMod val="50000"/>
                  <a:alpha val="10000"/>
                </a:schemeClr>
              </a:gs>
            </a:gsLst>
            <a:lin ang="4500000" scaled="0"/>
          </a:gradFill>
          <a:ln w="12700" cap="flat" cmpd="sng" algn="ctr">
            <a:noFill/>
            <a:prstDash val="solid"/>
            <a:miter lim="800000"/>
          </a:ln>
          <a:effectLst/>
        </p:spPr>
        <p:txBody>
          <a:bodyPr rtlCol="0" anchor="ct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kern="0" cap="none" spc="0" normalizeH="0" baseline="0">
                <a:ln>
                  <a:noFill/>
                </a:ln>
                <a:solidFill>
                  <a:srgbClr val="FFFFFF"/>
                </a:solidFill>
                <a:effectLst/>
                <a:uLnTx/>
                <a:uFillTx/>
                <a:latin typeface="Calibri" panose="020F0502020204030204"/>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CA"/>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571577" y="1916113"/>
            <a:ext cx="11044564" cy="42497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4E16FE4E-0693-9D4F-ADFE-4E8005C1BA6C}"/>
              </a:ext>
            </a:extLst>
          </p:cNvPr>
          <p:cNvSpPr>
            <a:spLocks noGrp="1"/>
          </p:cNvSpPr>
          <p:nvPr>
            <p:ph type="subTitle" idx="1" hasCustomPrompt="1"/>
          </p:nvPr>
        </p:nvSpPr>
        <p:spPr>
          <a:xfrm>
            <a:off x="571500" y="889001"/>
            <a:ext cx="11049000" cy="685799"/>
          </a:xfrm>
        </p:spPr>
        <p:txBody>
          <a:bodyPr tIns="72000">
            <a:noAutofit/>
          </a:bodyPr>
          <a:lstStyle>
            <a:lvl1pPr marL="0" indent="0" algn="l">
              <a:lnSpc>
                <a:spcPct val="85000"/>
              </a:lnSpc>
              <a:spcBef>
                <a:spcPts val="0"/>
              </a:spcBef>
              <a:spcAft>
                <a:spcPts val="0"/>
              </a:spcAft>
              <a:buNone/>
              <a:defRPr sz="4000" b="1">
                <a:solidFill>
                  <a:schemeClr val="tx2"/>
                </a:solidFill>
              </a:defRPr>
            </a:lvl1pPr>
            <a:lvl2pPr marL="0" indent="0" algn="l">
              <a:lnSpc>
                <a:spcPct val="85000"/>
              </a:lnSpc>
              <a:spcBef>
                <a:spcPts val="0"/>
              </a:spcBef>
              <a:spcAft>
                <a:spcPts val="0"/>
              </a:spcAft>
              <a:buNone/>
              <a:defRPr sz="4000" b="1">
                <a:solidFill>
                  <a:schemeClr val="tx2"/>
                </a:solidFill>
              </a:defRPr>
            </a:lvl2pPr>
            <a:lvl3pPr marL="0" indent="0" algn="l">
              <a:lnSpc>
                <a:spcPct val="85000"/>
              </a:lnSpc>
              <a:spcBef>
                <a:spcPts val="0"/>
              </a:spcBef>
              <a:spcAft>
                <a:spcPts val="0"/>
              </a:spcAft>
              <a:buNone/>
              <a:defRPr sz="4000" b="1">
                <a:solidFill>
                  <a:schemeClr val="tx2"/>
                </a:solidFill>
              </a:defRPr>
            </a:lvl3pPr>
            <a:lvl4pPr marL="0" indent="0" algn="l">
              <a:lnSpc>
                <a:spcPct val="85000"/>
              </a:lnSpc>
              <a:spcBef>
                <a:spcPts val="0"/>
              </a:spcBef>
              <a:spcAft>
                <a:spcPts val="0"/>
              </a:spcAft>
              <a:buNone/>
              <a:defRPr sz="4000" b="1">
                <a:solidFill>
                  <a:schemeClr val="tx2"/>
                </a:solidFill>
              </a:defRPr>
            </a:lvl4pPr>
            <a:lvl5pPr marL="0" indent="0" algn="l">
              <a:lnSpc>
                <a:spcPct val="85000"/>
              </a:lnSpc>
              <a:spcBef>
                <a:spcPts val="0"/>
              </a:spcBef>
              <a:spcAft>
                <a:spcPts val="0"/>
              </a:spcAft>
              <a:buNone/>
              <a:defRPr sz="4000" b="1">
                <a:solidFill>
                  <a:schemeClr val="tx2"/>
                </a:solidFill>
              </a:defRPr>
            </a:lvl5pPr>
            <a:lvl6pPr marL="0" indent="0" algn="l">
              <a:lnSpc>
                <a:spcPct val="85000"/>
              </a:lnSpc>
              <a:spcBef>
                <a:spcPts val="0"/>
              </a:spcBef>
              <a:spcAft>
                <a:spcPts val="0"/>
              </a:spcAft>
              <a:buNone/>
              <a:defRPr sz="4000" b="1">
                <a:solidFill>
                  <a:schemeClr val="tx2"/>
                </a:solidFill>
              </a:defRPr>
            </a:lvl6pPr>
            <a:lvl7pPr marL="0" indent="0" algn="l">
              <a:lnSpc>
                <a:spcPct val="85000"/>
              </a:lnSpc>
              <a:spcBef>
                <a:spcPts val="0"/>
              </a:spcBef>
              <a:spcAft>
                <a:spcPts val="0"/>
              </a:spcAft>
              <a:buNone/>
              <a:defRPr sz="4000" b="1">
                <a:solidFill>
                  <a:schemeClr val="tx2"/>
                </a:solidFill>
              </a:defRPr>
            </a:lvl7pPr>
            <a:lvl8pPr marL="0" indent="0" algn="l">
              <a:lnSpc>
                <a:spcPct val="85000"/>
              </a:lnSpc>
              <a:spcBef>
                <a:spcPts val="0"/>
              </a:spcBef>
              <a:spcAft>
                <a:spcPts val="0"/>
              </a:spcAft>
              <a:buNone/>
              <a:defRPr sz="4000" b="1">
                <a:solidFill>
                  <a:schemeClr val="tx2"/>
                </a:solidFill>
              </a:defRPr>
            </a:lvl8pPr>
            <a:lvl9pPr marL="0" indent="0" algn="l">
              <a:lnSpc>
                <a:spcPct val="85000"/>
              </a:lnSpc>
              <a:spcBef>
                <a:spcPts val="0"/>
              </a:spcBef>
              <a:spcAft>
                <a:spcPts val="0"/>
              </a:spcAft>
              <a:buNone/>
              <a:defRPr sz="4000" b="1">
                <a:solidFill>
                  <a:schemeClr val="tx2"/>
                </a:solidFill>
              </a:defRPr>
            </a:lvl9pPr>
          </a:lstStyle>
          <a:p>
            <a:pPr lvl="0"/>
            <a:r>
              <a:rPr lang="en-US"/>
              <a:t>Click to add text</a:t>
            </a:r>
          </a:p>
        </p:txBody>
      </p:sp>
      <p:sp>
        <p:nvSpPr>
          <p:cNvPr id="12" name="Text Placeholder 3">
            <a:extLst>
              <a:ext uri="{FF2B5EF4-FFF2-40B4-BE49-F238E27FC236}">
                <a16:creationId xmlns:a16="http://schemas.microsoft.com/office/drawing/2014/main" id="{6A4AE2C9-6374-AA4C-B2CC-51BDC31B328A}"/>
              </a:ext>
            </a:extLst>
          </p:cNvPr>
          <p:cNvSpPr>
            <a:spLocks noGrp="1"/>
          </p:cNvSpPr>
          <p:nvPr>
            <p:ph type="body" sz="quarter" idx="16" hasCustomPrompt="1"/>
          </p:nvPr>
        </p:nvSpPr>
        <p:spPr>
          <a:xfrm>
            <a:off x="565547" y="584108"/>
            <a:ext cx="263549" cy="262731"/>
          </a:xfrm>
          <a:prstGeom prst="ellipse">
            <a:avLst/>
          </a:prstGeom>
          <a:solidFill>
            <a:schemeClr val="tx1"/>
          </a:solidFill>
        </p:spPr>
        <p:txBody>
          <a:bodyPr anchor="ctr"/>
          <a:lstStyle>
            <a:lvl1pPr marL="0" indent="0" algn="ctr">
              <a:spcBef>
                <a:spcPts val="0"/>
              </a:spcBef>
              <a:spcAft>
                <a:spcPts val="0"/>
              </a:spcAft>
              <a:buNone/>
              <a:defRPr sz="1100">
                <a:solidFill>
                  <a:schemeClr val="bg1"/>
                </a:solidFill>
              </a:defRPr>
            </a:lvl1pPr>
            <a:lvl2pPr marL="0" indent="0" algn="ctr">
              <a:spcBef>
                <a:spcPts val="0"/>
              </a:spcBef>
              <a:spcAft>
                <a:spcPts val="0"/>
              </a:spcAft>
              <a:buNone/>
              <a:defRPr sz="1100">
                <a:solidFill>
                  <a:schemeClr val="bg1"/>
                </a:solidFill>
              </a:defRPr>
            </a:lvl2pPr>
            <a:lvl3pPr marL="0" indent="0" algn="ctr">
              <a:spcBef>
                <a:spcPts val="0"/>
              </a:spcBef>
              <a:spcAft>
                <a:spcPts val="0"/>
              </a:spcAft>
              <a:buNone/>
              <a:defRPr sz="1100">
                <a:solidFill>
                  <a:schemeClr val="bg1"/>
                </a:solidFill>
              </a:defRPr>
            </a:lvl3pPr>
            <a:lvl4pPr marL="0" indent="0" algn="ctr">
              <a:spcBef>
                <a:spcPts val="0"/>
              </a:spcBef>
              <a:spcAft>
                <a:spcPts val="0"/>
              </a:spcAft>
              <a:buNone/>
              <a:defRPr sz="1100">
                <a:solidFill>
                  <a:schemeClr val="bg1"/>
                </a:solidFill>
              </a:defRPr>
            </a:lvl4pPr>
            <a:lvl5pPr marL="0" indent="0" algn="ctr">
              <a:spcBef>
                <a:spcPts val="0"/>
              </a:spcBef>
              <a:spcAft>
                <a:spcPts val="0"/>
              </a:spcAft>
              <a:buNone/>
              <a:defRPr sz="1100">
                <a:solidFill>
                  <a:schemeClr val="bg1"/>
                </a:solidFill>
              </a:defRPr>
            </a:lvl5pPr>
            <a:lvl6pPr marL="0" indent="0" algn="ctr">
              <a:spcBef>
                <a:spcPts val="0"/>
              </a:spcBef>
              <a:spcAft>
                <a:spcPts val="0"/>
              </a:spcAft>
              <a:buNone/>
              <a:defRPr sz="1100">
                <a:solidFill>
                  <a:schemeClr val="bg1"/>
                </a:solidFill>
              </a:defRPr>
            </a:lvl6pPr>
            <a:lvl7pPr marL="0" indent="0" algn="ctr">
              <a:spcBef>
                <a:spcPts val="0"/>
              </a:spcBef>
              <a:spcAft>
                <a:spcPts val="0"/>
              </a:spcAft>
              <a:buNone/>
              <a:defRPr sz="1100">
                <a:solidFill>
                  <a:schemeClr val="bg1"/>
                </a:solidFill>
              </a:defRPr>
            </a:lvl7pPr>
            <a:lvl8pPr marL="0" indent="0" algn="ctr">
              <a:spcBef>
                <a:spcPts val="0"/>
              </a:spcBef>
              <a:spcAft>
                <a:spcPts val="0"/>
              </a:spcAft>
              <a:buNone/>
              <a:defRPr sz="1100">
                <a:solidFill>
                  <a:schemeClr val="bg1"/>
                </a:solidFill>
              </a:defRPr>
            </a:lvl8pPr>
            <a:lvl9pPr marL="0" indent="0" algn="ctr">
              <a:spcBef>
                <a:spcPts val="0"/>
              </a:spcBef>
              <a:spcAft>
                <a:spcPts val="0"/>
              </a:spcAft>
              <a:buNone/>
              <a:defRPr sz="1100">
                <a:solidFill>
                  <a:schemeClr val="bg1"/>
                </a:solidFill>
              </a:defRPr>
            </a:lvl9pPr>
          </a:lstStyle>
          <a:p>
            <a:pPr lvl="0"/>
            <a:r>
              <a:rPr lang="en-US"/>
              <a:t>#</a:t>
            </a:r>
          </a:p>
        </p:txBody>
      </p:sp>
      <p:sp>
        <p:nvSpPr>
          <p:cNvPr id="13" name="Title 2">
            <a:extLst>
              <a:ext uri="{FF2B5EF4-FFF2-40B4-BE49-F238E27FC236}">
                <a16:creationId xmlns:a16="http://schemas.microsoft.com/office/drawing/2014/main" id="{CB5253C5-57E1-C84D-90D1-DA5F9AA03261}"/>
              </a:ext>
            </a:extLst>
          </p:cNvPr>
          <p:cNvSpPr>
            <a:spLocks noGrp="1"/>
          </p:cNvSpPr>
          <p:nvPr>
            <p:ph type="title"/>
          </p:nvPr>
        </p:nvSpPr>
        <p:spPr>
          <a:xfrm>
            <a:off x="935037" y="549274"/>
            <a:ext cx="10685461" cy="332399"/>
          </a:xfrm>
        </p:spPr>
        <p:txBody>
          <a:bodyPr/>
          <a:lstStyle>
            <a:lvl1pPr>
              <a:defRPr>
                <a:solidFill>
                  <a:schemeClr val="tx1"/>
                </a:solidFill>
              </a:defRPr>
            </a:lvl1pPr>
          </a:lstStyle>
          <a:p>
            <a:r>
              <a:rPr lang="en-US"/>
              <a:t>Click to edit Master title style</a:t>
            </a:r>
          </a:p>
        </p:txBody>
      </p:sp>
      <p:sp>
        <p:nvSpPr>
          <p:cNvPr id="15" name="Freeform 14">
            <a:extLst>
              <a:ext uri="{FF2B5EF4-FFF2-40B4-BE49-F238E27FC236}">
                <a16:creationId xmlns:a16="http://schemas.microsoft.com/office/drawing/2014/main" id="{3348D01A-26EC-694D-AAE8-33585C1C5B3B}"/>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2"/>
          </a:solidFill>
          <a:ln w="206" cap="flat">
            <a:noFill/>
            <a:prstDash val="solid"/>
            <a:miter/>
          </a:ln>
        </p:spPr>
        <p:txBody>
          <a:bodyPr rtlCol="0" anchor="ctr"/>
          <a:lstStyle/>
          <a:p>
            <a:endParaRPr lang="en-US"/>
          </a:p>
        </p:txBody>
      </p:sp>
    </p:spTree>
    <p:extLst>
      <p:ext uri="{BB962C8B-B14F-4D97-AF65-F5344CB8AC3E}">
        <p14:creationId xmlns:p14="http://schemas.microsoft.com/office/powerpoint/2010/main" val="282632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Conclusion (Mini Bug)">
    <p:bg>
      <p:bgPr>
        <a:solidFill>
          <a:schemeClr val="bg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EF8EDD7A-3AB1-6A4F-9B4F-E897E7E8A38B}"/>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5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571500" y="1916114"/>
            <a:ext cx="11044640" cy="4249738"/>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4E16FE4E-0693-9D4F-ADFE-4E8005C1BA6C}"/>
              </a:ext>
            </a:extLst>
          </p:cNvPr>
          <p:cNvSpPr>
            <a:spLocks noGrp="1"/>
          </p:cNvSpPr>
          <p:nvPr>
            <p:ph type="subTitle" idx="1" hasCustomPrompt="1"/>
          </p:nvPr>
        </p:nvSpPr>
        <p:spPr>
          <a:xfrm>
            <a:off x="571422" y="889001"/>
            <a:ext cx="11049077" cy="685799"/>
          </a:xfrm>
        </p:spPr>
        <p:txBody>
          <a:bodyPr tIns="72000">
            <a:noAutofit/>
          </a:bodyPr>
          <a:lstStyle>
            <a:lvl1pPr marL="0" indent="0" algn="l">
              <a:lnSpc>
                <a:spcPct val="85000"/>
              </a:lnSpc>
              <a:spcBef>
                <a:spcPts val="0"/>
              </a:spcBef>
              <a:spcAft>
                <a:spcPts val="0"/>
              </a:spcAft>
              <a:buNone/>
              <a:defRPr sz="4000" b="1">
                <a:solidFill>
                  <a:schemeClr val="tx2"/>
                </a:solidFill>
              </a:defRPr>
            </a:lvl1pPr>
            <a:lvl2pPr marL="0" indent="0" algn="l">
              <a:lnSpc>
                <a:spcPct val="85000"/>
              </a:lnSpc>
              <a:spcBef>
                <a:spcPts val="0"/>
              </a:spcBef>
              <a:spcAft>
                <a:spcPts val="0"/>
              </a:spcAft>
              <a:buNone/>
              <a:defRPr sz="4000" b="1">
                <a:solidFill>
                  <a:schemeClr val="tx2"/>
                </a:solidFill>
              </a:defRPr>
            </a:lvl2pPr>
            <a:lvl3pPr marL="0" indent="0" algn="l">
              <a:lnSpc>
                <a:spcPct val="85000"/>
              </a:lnSpc>
              <a:spcBef>
                <a:spcPts val="0"/>
              </a:spcBef>
              <a:spcAft>
                <a:spcPts val="0"/>
              </a:spcAft>
              <a:buNone/>
              <a:defRPr sz="4000" b="1">
                <a:solidFill>
                  <a:schemeClr val="tx2"/>
                </a:solidFill>
              </a:defRPr>
            </a:lvl3pPr>
            <a:lvl4pPr marL="0" indent="0" algn="l">
              <a:lnSpc>
                <a:spcPct val="85000"/>
              </a:lnSpc>
              <a:spcBef>
                <a:spcPts val="0"/>
              </a:spcBef>
              <a:spcAft>
                <a:spcPts val="0"/>
              </a:spcAft>
              <a:buNone/>
              <a:defRPr sz="4000" b="1">
                <a:solidFill>
                  <a:schemeClr val="tx2"/>
                </a:solidFill>
              </a:defRPr>
            </a:lvl4pPr>
            <a:lvl5pPr marL="0" indent="0" algn="l">
              <a:lnSpc>
                <a:spcPct val="85000"/>
              </a:lnSpc>
              <a:spcBef>
                <a:spcPts val="0"/>
              </a:spcBef>
              <a:spcAft>
                <a:spcPts val="0"/>
              </a:spcAft>
              <a:buNone/>
              <a:defRPr sz="4000" b="1">
                <a:solidFill>
                  <a:schemeClr val="tx2"/>
                </a:solidFill>
              </a:defRPr>
            </a:lvl5pPr>
            <a:lvl6pPr marL="0" indent="0" algn="l">
              <a:lnSpc>
                <a:spcPct val="85000"/>
              </a:lnSpc>
              <a:spcBef>
                <a:spcPts val="0"/>
              </a:spcBef>
              <a:spcAft>
                <a:spcPts val="0"/>
              </a:spcAft>
              <a:buNone/>
              <a:defRPr sz="4000" b="1">
                <a:solidFill>
                  <a:schemeClr val="tx2"/>
                </a:solidFill>
              </a:defRPr>
            </a:lvl6pPr>
            <a:lvl7pPr marL="0" indent="0" algn="l">
              <a:lnSpc>
                <a:spcPct val="85000"/>
              </a:lnSpc>
              <a:spcBef>
                <a:spcPts val="0"/>
              </a:spcBef>
              <a:spcAft>
                <a:spcPts val="0"/>
              </a:spcAft>
              <a:buNone/>
              <a:defRPr sz="4000" b="1">
                <a:solidFill>
                  <a:schemeClr val="tx2"/>
                </a:solidFill>
              </a:defRPr>
            </a:lvl7pPr>
            <a:lvl8pPr marL="0" indent="0" algn="l">
              <a:lnSpc>
                <a:spcPct val="85000"/>
              </a:lnSpc>
              <a:spcBef>
                <a:spcPts val="0"/>
              </a:spcBef>
              <a:spcAft>
                <a:spcPts val="0"/>
              </a:spcAft>
              <a:buNone/>
              <a:defRPr sz="4000" b="1">
                <a:solidFill>
                  <a:schemeClr val="tx2"/>
                </a:solidFill>
              </a:defRPr>
            </a:lvl8pPr>
            <a:lvl9pPr marL="0" indent="0" algn="l">
              <a:lnSpc>
                <a:spcPct val="85000"/>
              </a:lnSpc>
              <a:spcBef>
                <a:spcPts val="0"/>
              </a:spcBef>
              <a:spcAft>
                <a:spcPts val="0"/>
              </a:spcAft>
              <a:buNone/>
              <a:defRPr sz="4000" b="1">
                <a:solidFill>
                  <a:schemeClr val="tx2"/>
                </a:solidFill>
              </a:defRPr>
            </a:lvl9pPr>
          </a:lstStyle>
          <a:p>
            <a:pPr lvl="0"/>
            <a:r>
              <a:rPr lang="en-US"/>
              <a:t>Click to add text</a:t>
            </a:r>
          </a:p>
        </p:txBody>
      </p:sp>
      <p:sp>
        <p:nvSpPr>
          <p:cNvPr id="12" name="Freeform 11">
            <a:extLst>
              <a:ext uri="{FF2B5EF4-FFF2-40B4-BE49-F238E27FC236}">
                <a16:creationId xmlns:a16="http://schemas.microsoft.com/office/drawing/2014/main" id="{B9E67574-7FB6-D441-ACCD-889299D0D8AE}"/>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2"/>
          </a:solidFill>
          <a:ln w="206" cap="flat">
            <a:noFill/>
            <a:prstDash val="solid"/>
            <a:miter/>
          </a:ln>
        </p:spPr>
        <p:txBody>
          <a:bodyPr rtlCol="0" anchor="ctr"/>
          <a:lstStyle/>
          <a:p>
            <a:endParaRPr lang="en-US"/>
          </a:p>
        </p:txBody>
      </p:sp>
      <p:sp>
        <p:nvSpPr>
          <p:cNvPr id="13" name="Text Placeholder 3">
            <a:extLst>
              <a:ext uri="{FF2B5EF4-FFF2-40B4-BE49-F238E27FC236}">
                <a16:creationId xmlns:a16="http://schemas.microsoft.com/office/drawing/2014/main" id="{850179FB-E3DD-734D-8F28-8469ECE6A5D6}"/>
              </a:ext>
            </a:extLst>
          </p:cNvPr>
          <p:cNvSpPr>
            <a:spLocks noGrp="1"/>
          </p:cNvSpPr>
          <p:nvPr>
            <p:ph type="body" sz="quarter" idx="16" hasCustomPrompt="1"/>
          </p:nvPr>
        </p:nvSpPr>
        <p:spPr>
          <a:xfrm>
            <a:off x="565547" y="584108"/>
            <a:ext cx="263549" cy="262731"/>
          </a:xfrm>
          <a:prstGeom prst="ellipse">
            <a:avLst/>
          </a:prstGeom>
          <a:solidFill>
            <a:schemeClr val="tx1"/>
          </a:solidFill>
        </p:spPr>
        <p:txBody>
          <a:bodyPr anchor="ctr"/>
          <a:lstStyle>
            <a:lvl1pPr marL="0" indent="0" algn="ctr">
              <a:spcBef>
                <a:spcPts val="0"/>
              </a:spcBef>
              <a:spcAft>
                <a:spcPts val="0"/>
              </a:spcAft>
              <a:buNone/>
              <a:defRPr sz="1100">
                <a:solidFill>
                  <a:schemeClr val="bg1"/>
                </a:solidFill>
              </a:defRPr>
            </a:lvl1pPr>
            <a:lvl2pPr marL="0" indent="0" algn="ctr">
              <a:spcBef>
                <a:spcPts val="0"/>
              </a:spcBef>
              <a:spcAft>
                <a:spcPts val="0"/>
              </a:spcAft>
              <a:buNone/>
              <a:defRPr sz="1100">
                <a:solidFill>
                  <a:schemeClr val="bg1"/>
                </a:solidFill>
              </a:defRPr>
            </a:lvl2pPr>
            <a:lvl3pPr marL="0" indent="0" algn="ctr">
              <a:spcBef>
                <a:spcPts val="0"/>
              </a:spcBef>
              <a:spcAft>
                <a:spcPts val="0"/>
              </a:spcAft>
              <a:buNone/>
              <a:defRPr sz="1100">
                <a:solidFill>
                  <a:schemeClr val="bg1"/>
                </a:solidFill>
              </a:defRPr>
            </a:lvl3pPr>
            <a:lvl4pPr marL="0" indent="0" algn="ctr">
              <a:spcBef>
                <a:spcPts val="0"/>
              </a:spcBef>
              <a:spcAft>
                <a:spcPts val="0"/>
              </a:spcAft>
              <a:buNone/>
              <a:defRPr sz="1100">
                <a:solidFill>
                  <a:schemeClr val="bg1"/>
                </a:solidFill>
              </a:defRPr>
            </a:lvl4pPr>
            <a:lvl5pPr marL="0" indent="0" algn="ctr">
              <a:spcBef>
                <a:spcPts val="0"/>
              </a:spcBef>
              <a:spcAft>
                <a:spcPts val="0"/>
              </a:spcAft>
              <a:buNone/>
              <a:defRPr sz="1100">
                <a:solidFill>
                  <a:schemeClr val="bg1"/>
                </a:solidFill>
              </a:defRPr>
            </a:lvl5pPr>
            <a:lvl6pPr marL="0" indent="0" algn="ctr">
              <a:spcBef>
                <a:spcPts val="0"/>
              </a:spcBef>
              <a:spcAft>
                <a:spcPts val="0"/>
              </a:spcAft>
              <a:buNone/>
              <a:defRPr sz="1100">
                <a:solidFill>
                  <a:schemeClr val="bg1"/>
                </a:solidFill>
              </a:defRPr>
            </a:lvl6pPr>
            <a:lvl7pPr marL="0" indent="0" algn="ctr">
              <a:spcBef>
                <a:spcPts val="0"/>
              </a:spcBef>
              <a:spcAft>
                <a:spcPts val="0"/>
              </a:spcAft>
              <a:buNone/>
              <a:defRPr sz="1100">
                <a:solidFill>
                  <a:schemeClr val="bg1"/>
                </a:solidFill>
              </a:defRPr>
            </a:lvl7pPr>
            <a:lvl8pPr marL="0" indent="0" algn="ctr">
              <a:spcBef>
                <a:spcPts val="0"/>
              </a:spcBef>
              <a:spcAft>
                <a:spcPts val="0"/>
              </a:spcAft>
              <a:buNone/>
              <a:defRPr sz="1100">
                <a:solidFill>
                  <a:schemeClr val="bg1"/>
                </a:solidFill>
              </a:defRPr>
            </a:lvl8pPr>
            <a:lvl9pPr marL="0" indent="0" algn="ctr">
              <a:spcBef>
                <a:spcPts val="0"/>
              </a:spcBef>
              <a:spcAft>
                <a:spcPts val="0"/>
              </a:spcAft>
              <a:buNone/>
              <a:defRPr sz="1100">
                <a:solidFill>
                  <a:schemeClr val="bg1"/>
                </a:solidFill>
              </a:defRPr>
            </a:lvl9pPr>
          </a:lstStyle>
          <a:p>
            <a:pPr lvl="0"/>
            <a:r>
              <a:rPr lang="en-US"/>
              <a:t>#</a:t>
            </a:r>
          </a:p>
        </p:txBody>
      </p:sp>
      <p:sp>
        <p:nvSpPr>
          <p:cNvPr id="14" name="Title 2">
            <a:extLst>
              <a:ext uri="{FF2B5EF4-FFF2-40B4-BE49-F238E27FC236}">
                <a16:creationId xmlns:a16="http://schemas.microsoft.com/office/drawing/2014/main" id="{E2D6D270-5F11-054F-9121-48595BFCB91A}"/>
              </a:ext>
            </a:extLst>
          </p:cNvPr>
          <p:cNvSpPr>
            <a:spLocks noGrp="1"/>
          </p:cNvSpPr>
          <p:nvPr>
            <p:ph type="title"/>
          </p:nvPr>
        </p:nvSpPr>
        <p:spPr>
          <a:xfrm>
            <a:off x="935037" y="549274"/>
            <a:ext cx="10685461" cy="332399"/>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0328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Six)">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2F4EEE-431E-F78C-9745-28295F1D9141}"/>
              </a:ext>
            </a:extLst>
          </p:cNvPr>
          <p:cNvSpPr>
            <a:spLocks noGrp="1"/>
          </p:cNvSpPr>
          <p:nvPr>
            <p:ph type="body" sz="quarter" idx="30"/>
          </p:nvPr>
        </p:nvSpPr>
        <p:spPr>
          <a:xfrm>
            <a:off x="0" y="0"/>
            <a:ext cx="12191999" cy="2098510"/>
          </a:xfrm>
          <a:prstGeom prst="rect">
            <a:avLst/>
          </a:prstGeom>
          <a:gradFill flip="none" rotWithShape="1">
            <a:gsLst>
              <a:gs pos="0">
                <a:schemeClr val="accent1">
                  <a:lumMod val="70536"/>
                  <a:lumOff val="29464"/>
                </a:schemeClr>
              </a:gs>
              <a:gs pos="55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800" dirty="0">
                <a:noFill/>
              </a:defRPr>
            </a:lvl1pPr>
          </a:lstStyle>
          <a:p>
            <a:pPr marL="0" lvl="0" algn="ctr" defTabSz="903159"/>
            <a:r>
              <a:rPr lang="en-US"/>
              <a:t>Click to edit Master text styles</a:t>
            </a:r>
          </a:p>
        </p:txBody>
      </p:sp>
      <p:sp>
        <p:nvSpPr>
          <p:cNvPr id="22" name="Text Placeholder 21">
            <a:extLst>
              <a:ext uri="{FF2B5EF4-FFF2-40B4-BE49-F238E27FC236}">
                <a16:creationId xmlns:a16="http://schemas.microsoft.com/office/drawing/2014/main" id="{A5794C78-3F13-790D-8010-E2B4546F5D4B}"/>
              </a:ext>
            </a:extLst>
          </p:cNvPr>
          <p:cNvSpPr>
            <a:spLocks noGrp="1"/>
          </p:cNvSpPr>
          <p:nvPr>
            <p:ph type="body" sz="quarter" idx="18" hasCustomPrompt="1"/>
          </p:nvPr>
        </p:nvSpPr>
        <p:spPr>
          <a:xfrm>
            <a:off x="1282135" y="2732462"/>
            <a:ext cx="2187575" cy="427038"/>
          </a:xfrm>
        </p:spPr>
        <p:txBody>
          <a:bodyPr anchor="b">
            <a:normAutofit/>
          </a:bodyPr>
          <a:lstStyle>
            <a:lvl1pPr marL="0" indent="0" algn="ctr">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Name Here</a:t>
            </a:r>
          </a:p>
        </p:txBody>
      </p:sp>
      <p:sp>
        <p:nvSpPr>
          <p:cNvPr id="23" name="Text Placeholder 21">
            <a:extLst>
              <a:ext uri="{FF2B5EF4-FFF2-40B4-BE49-F238E27FC236}">
                <a16:creationId xmlns:a16="http://schemas.microsoft.com/office/drawing/2014/main" id="{2EC42A14-9D64-872A-8C10-F5DE0EC63AAC}"/>
              </a:ext>
            </a:extLst>
          </p:cNvPr>
          <p:cNvSpPr>
            <a:spLocks noGrp="1"/>
          </p:cNvSpPr>
          <p:nvPr>
            <p:ph type="body" sz="quarter" idx="19" hasCustomPrompt="1"/>
          </p:nvPr>
        </p:nvSpPr>
        <p:spPr>
          <a:xfrm>
            <a:off x="1282135" y="3193504"/>
            <a:ext cx="2187575" cy="427038"/>
          </a:xfrm>
        </p:spPr>
        <p:txBody>
          <a:bodyPr>
            <a:normAutofit/>
          </a:bodyPr>
          <a:lstStyle>
            <a:lvl1pPr marL="0" indent="0" algn="ctr">
              <a:spcBef>
                <a:spcPts val="0"/>
              </a:spcBef>
              <a:buNone/>
              <a:tabLst/>
              <a:defRPr sz="1400" b="0" i="0">
                <a:solidFill>
                  <a:schemeClr val="tx1"/>
                </a:solidFill>
                <a:latin typeface="Calibri Light" panose="020F0302020204030204" pitchFamily="34" charset="0"/>
                <a:cs typeface="Calibri Light" panose="020F03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Title here</a:t>
            </a:r>
          </a:p>
          <a:p>
            <a:pPr lvl="0"/>
            <a:endParaRPr lang="en-US"/>
          </a:p>
        </p:txBody>
      </p:sp>
      <p:sp>
        <p:nvSpPr>
          <p:cNvPr id="2" name="Title 1">
            <a:extLst>
              <a:ext uri="{FF2B5EF4-FFF2-40B4-BE49-F238E27FC236}">
                <a16:creationId xmlns:a16="http://schemas.microsoft.com/office/drawing/2014/main" id="{75CA0953-8DB7-6E4B-8AD2-8287652D4CB6}"/>
              </a:ext>
            </a:extLst>
          </p:cNvPr>
          <p:cNvSpPr>
            <a:spLocks noGrp="1"/>
          </p:cNvSpPr>
          <p:nvPr>
            <p:ph type="title" hasCustomPrompt="1"/>
          </p:nvPr>
        </p:nvSpPr>
        <p:spPr>
          <a:xfrm>
            <a:off x="571501" y="549275"/>
            <a:ext cx="11048994" cy="553998"/>
          </a:xfrm>
        </p:spPr>
        <p:txBody>
          <a:bodyPr/>
          <a:lstStyle>
            <a:lvl1pPr algn="ctr">
              <a:defRPr sz="4000" b="0" i="0">
                <a:solidFill>
                  <a:schemeClr val="tx1"/>
                </a:solidFill>
                <a:latin typeface="Calibri" panose="020F0502020204030204" pitchFamily="34" charset="0"/>
                <a:cs typeface="Calibri" panose="020F0502020204030204" pitchFamily="34" charset="0"/>
              </a:defRPr>
            </a:lvl1pPr>
          </a:lstStyle>
          <a:p>
            <a:r>
              <a:rPr lang="en-US"/>
              <a:t>Leadership Team</a:t>
            </a:r>
          </a:p>
        </p:txBody>
      </p:sp>
      <p:sp>
        <p:nvSpPr>
          <p:cNvPr id="3" name="Slide Number Placeholder 2">
            <a:extLst>
              <a:ext uri="{FF2B5EF4-FFF2-40B4-BE49-F238E27FC236}">
                <a16:creationId xmlns:a16="http://schemas.microsoft.com/office/drawing/2014/main" id="{DEBD9AE4-9715-C175-2EB3-E62390E9347A}"/>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E87DB0B2-5A0F-95A6-34B9-C8342D6A2033}"/>
              </a:ext>
            </a:extLst>
          </p:cNvPr>
          <p:cNvSpPr>
            <a:spLocks noGrp="1"/>
          </p:cNvSpPr>
          <p:nvPr>
            <p:ph type="ftr" sz="quarter" idx="11"/>
          </p:nvPr>
        </p:nvSpPr>
        <p:spPr/>
        <p:txBody>
          <a:bodyPr/>
          <a:lstStyle/>
          <a:p>
            <a:endParaRPr lang="en-US"/>
          </a:p>
        </p:txBody>
      </p:sp>
      <p:sp>
        <p:nvSpPr>
          <p:cNvPr id="24" name="Text Placeholder 21">
            <a:extLst>
              <a:ext uri="{FF2B5EF4-FFF2-40B4-BE49-F238E27FC236}">
                <a16:creationId xmlns:a16="http://schemas.microsoft.com/office/drawing/2014/main" id="{70BDD7D3-D6A6-D651-77AF-9C662103295E}"/>
              </a:ext>
            </a:extLst>
          </p:cNvPr>
          <p:cNvSpPr>
            <a:spLocks noGrp="1"/>
          </p:cNvSpPr>
          <p:nvPr>
            <p:ph type="body" sz="quarter" idx="20" hasCustomPrompt="1"/>
          </p:nvPr>
        </p:nvSpPr>
        <p:spPr>
          <a:xfrm>
            <a:off x="5039627" y="2732462"/>
            <a:ext cx="2187575" cy="427038"/>
          </a:xfrm>
        </p:spPr>
        <p:txBody>
          <a:bodyPr anchor="b">
            <a:normAutofit/>
          </a:bodyPr>
          <a:lstStyle>
            <a:lvl1pPr marL="0" indent="0" algn="ctr">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Name Here</a:t>
            </a:r>
          </a:p>
        </p:txBody>
      </p:sp>
      <p:sp>
        <p:nvSpPr>
          <p:cNvPr id="25" name="Text Placeholder 21">
            <a:extLst>
              <a:ext uri="{FF2B5EF4-FFF2-40B4-BE49-F238E27FC236}">
                <a16:creationId xmlns:a16="http://schemas.microsoft.com/office/drawing/2014/main" id="{24DFA0D9-1725-C79F-D78A-3994C6E9AF7F}"/>
              </a:ext>
            </a:extLst>
          </p:cNvPr>
          <p:cNvSpPr>
            <a:spLocks noGrp="1"/>
          </p:cNvSpPr>
          <p:nvPr>
            <p:ph type="body" sz="quarter" idx="21" hasCustomPrompt="1"/>
          </p:nvPr>
        </p:nvSpPr>
        <p:spPr>
          <a:xfrm>
            <a:off x="5039627" y="3193504"/>
            <a:ext cx="2187575" cy="427038"/>
          </a:xfrm>
        </p:spPr>
        <p:txBody>
          <a:bodyPr>
            <a:normAutofit/>
          </a:bodyPr>
          <a:lstStyle>
            <a:lvl1pPr marL="0" indent="0" algn="ctr">
              <a:spcBef>
                <a:spcPts val="0"/>
              </a:spcBef>
              <a:buNone/>
              <a:tabLst/>
              <a:defRPr sz="1400" b="0" i="0">
                <a:solidFill>
                  <a:schemeClr val="tx1"/>
                </a:solidFill>
                <a:latin typeface="Calibri Light" panose="020F0302020204030204" pitchFamily="34" charset="0"/>
                <a:cs typeface="Calibri Light" panose="020F03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Title here</a:t>
            </a:r>
          </a:p>
          <a:p>
            <a:pPr lvl="0"/>
            <a:endParaRPr lang="en-US"/>
          </a:p>
        </p:txBody>
      </p:sp>
      <p:sp>
        <p:nvSpPr>
          <p:cNvPr id="26" name="Text Placeholder 21">
            <a:extLst>
              <a:ext uri="{FF2B5EF4-FFF2-40B4-BE49-F238E27FC236}">
                <a16:creationId xmlns:a16="http://schemas.microsoft.com/office/drawing/2014/main" id="{23E635BC-1019-FC74-DAA0-7C4953CDF033}"/>
              </a:ext>
            </a:extLst>
          </p:cNvPr>
          <p:cNvSpPr>
            <a:spLocks noGrp="1"/>
          </p:cNvSpPr>
          <p:nvPr>
            <p:ph type="body" sz="quarter" idx="22" hasCustomPrompt="1"/>
          </p:nvPr>
        </p:nvSpPr>
        <p:spPr>
          <a:xfrm>
            <a:off x="8797120" y="2732462"/>
            <a:ext cx="2187575" cy="427038"/>
          </a:xfrm>
        </p:spPr>
        <p:txBody>
          <a:bodyPr anchor="b">
            <a:normAutofit/>
          </a:bodyPr>
          <a:lstStyle>
            <a:lvl1pPr marL="0" indent="0" algn="ctr">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Name Here</a:t>
            </a:r>
          </a:p>
        </p:txBody>
      </p:sp>
      <p:sp>
        <p:nvSpPr>
          <p:cNvPr id="27" name="Text Placeholder 21">
            <a:extLst>
              <a:ext uri="{FF2B5EF4-FFF2-40B4-BE49-F238E27FC236}">
                <a16:creationId xmlns:a16="http://schemas.microsoft.com/office/drawing/2014/main" id="{84D0D577-1098-11C9-B15D-7A6F628C2C5C}"/>
              </a:ext>
            </a:extLst>
          </p:cNvPr>
          <p:cNvSpPr>
            <a:spLocks noGrp="1"/>
          </p:cNvSpPr>
          <p:nvPr>
            <p:ph type="body" sz="quarter" idx="23" hasCustomPrompt="1"/>
          </p:nvPr>
        </p:nvSpPr>
        <p:spPr>
          <a:xfrm>
            <a:off x="8797120" y="3193504"/>
            <a:ext cx="2187575" cy="427038"/>
          </a:xfrm>
        </p:spPr>
        <p:txBody>
          <a:bodyPr>
            <a:normAutofit/>
          </a:bodyPr>
          <a:lstStyle>
            <a:lvl1pPr marL="0" indent="0" algn="ctr">
              <a:spcBef>
                <a:spcPts val="0"/>
              </a:spcBef>
              <a:buNone/>
              <a:tabLst/>
              <a:defRPr sz="1400" b="0" i="0">
                <a:solidFill>
                  <a:schemeClr val="tx1"/>
                </a:solidFill>
                <a:latin typeface="Calibri Light" panose="020F0302020204030204" pitchFamily="34" charset="0"/>
                <a:cs typeface="Calibri Light" panose="020F03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Title here</a:t>
            </a:r>
          </a:p>
          <a:p>
            <a:pPr lvl="0"/>
            <a:endParaRPr lang="en-US"/>
          </a:p>
        </p:txBody>
      </p:sp>
      <p:sp>
        <p:nvSpPr>
          <p:cNvPr id="34" name="Text Placeholder 21">
            <a:extLst>
              <a:ext uri="{FF2B5EF4-FFF2-40B4-BE49-F238E27FC236}">
                <a16:creationId xmlns:a16="http://schemas.microsoft.com/office/drawing/2014/main" id="{46465F1B-6C9F-2BCC-90D5-825C20156A72}"/>
              </a:ext>
            </a:extLst>
          </p:cNvPr>
          <p:cNvSpPr>
            <a:spLocks noGrp="1"/>
          </p:cNvSpPr>
          <p:nvPr>
            <p:ph type="body" sz="quarter" idx="24" hasCustomPrompt="1"/>
          </p:nvPr>
        </p:nvSpPr>
        <p:spPr>
          <a:xfrm>
            <a:off x="1282135" y="5060724"/>
            <a:ext cx="2187575" cy="427038"/>
          </a:xfrm>
        </p:spPr>
        <p:txBody>
          <a:bodyPr anchor="b">
            <a:normAutofit/>
          </a:bodyPr>
          <a:lstStyle>
            <a:lvl1pPr marL="0" indent="0" algn="ctr">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Name Here</a:t>
            </a:r>
          </a:p>
        </p:txBody>
      </p:sp>
      <p:sp>
        <p:nvSpPr>
          <p:cNvPr id="35" name="Text Placeholder 21">
            <a:extLst>
              <a:ext uri="{FF2B5EF4-FFF2-40B4-BE49-F238E27FC236}">
                <a16:creationId xmlns:a16="http://schemas.microsoft.com/office/drawing/2014/main" id="{325B350F-7B75-9187-B470-075E498F9E88}"/>
              </a:ext>
            </a:extLst>
          </p:cNvPr>
          <p:cNvSpPr>
            <a:spLocks noGrp="1"/>
          </p:cNvSpPr>
          <p:nvPr>
            <p:ph type="body" sz="quarter" idx="25" hasCustomPrompt="1"/>
          </p:nvPr>
        </p:nvSpPr>
        <p:spPr>
          <a:xfrm>
            <a:off x="1282135" y="5521766"/>
            <a:ext cx="2187575" cy="427038"/>
          </a:xfrm>
        </p:spPr>
        <p:txBody>
          <a:bodyPr>
            <a:normAutofit/>
          </a:bodyPr>
          <a:lstStyle>
            <a:lvl1pPr marL="0" indent="0" algn="ctr">
              <a:spcBef>
                <a:spcPts val="0"/>
              </a:spcBef>
              <a:buNone/>
              <a:tabLst/>
              <a:defRPr sz="1400" b="0" i="0">
                <a:solidFill>
                  <a:schemeClr val="tx1"/>
                </a:solidFill>
                <a:latin typeface="Calibri Light" panose="020F0302020204030204" pitchFamily="34" charset="0"/>
                <a:cs typeface="Calibri Light" panose="020F03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Title here</a:t>
            </a:r>
          </a:p>
          <a:p>
            <a:pPr lvl="0"/>
            <a:endParaRPr lang="en-US"/>
          </a:p>
        </p:txBody>
      </p:sp>
      <p:sp>
        <p:nvSpPr>
          <p:cNvPr id="36" name="Text Placeholder 21">
            <a:extLst>
              <a:ext uri="{FF2B5EF4-FFF2-40B4-BE49-F238E27FC236}">
                <a16:creationId xmlns:a16="http://schemas.microsoft.com/office/drawing/2014/main" id="{79D308FA-37A5-0335-E167-BD9729C4CB24}"/>
              </a:ext>
            </a:extLst>
          </p:cNvPr>
          <p:cNvSpPr>
            <a:spLocks noGrp="1"/>
          </p:cNvSpPr>
          <p:nvPr>
            <p:ph type="body" sz="quarter" idx="26" hasCustomPrompt="1"/>
          </p:nvPr>
        </p:nvSpPr>
        <p:spPr>
          <a:xfrm>
            <a:off x="5039627" y="5060724"/>
            <a:ext cx="2187575" cy="427038"/>
          </a:xfrm>
        </p:spPr>
        <p:txBody>
          <a:bodyPr anchor="b">
            <a:normAutofit/>
          </a:bodyPr>
          <a:lstStyle>
            <a:lvl1pPr marL="0" indent="0" algn="ctr">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Name Here</a:t>
            </a:r>
          </a:p>
        </p:txBody>
      </p:sp>
      <p:sp>
        <p:nvSpPr>
          <p:cNvPr id="37" name="Text Placeholder 21">
            <a:extLst>
              <a:ext uri="{FF2B5EF4-FFF2-40B4-BE49-F238E27FC236}">
                <a16:creationId xmlns:a16="http://schemas.microsoft.com/office/drawing/2014/main" id="{41A86E73-8D3B-A435-296E-70BF54E903BF}"/>
              </a:ext>
            </a:extLst>
          </p:cNvPr>
          <p:cNvSpPr>
            <a:spLocks noGrp="1"/>
          </p:cNvSpPr>
          <p:nvPr>
            <p:ph type="body" sz="quarter" idx="27" hasCustomPrompt="1"/>
          </p:nvPr>
        </p:nvSpPr>
        <p:spPr>
          <a:xfrm>
            <a:off x="5039627" y="5521766"/>
            <a:ext cx="2187575" cy="427038"/>
          </a:xfrm>
        </p:spPr>
        <p:txBody>
          <a:bodyPr>
            <a:normAutofit/>
          </a:bodyPr>
          <a:lstStyle>
            <a:lvl1pPr marL="0" indent="0" algn="ctr">
              <a:spcBef>
                <a:spcPts val="0"/>
              </a:spcBef>
              <a:buNone/>
              <a:tabLst/>
              <a:defRPr sz="1400" b="0" i="0">
                <a:solidFill>
                  <a:schemeClr val="tx1"/>
                </a:solidFill>
                <a:latin typeface="Calibri Light" panose="020F0302020204030204" pitchFamily="34" charset="0"/>
                <a:cs typeface="Calibri Light" panose="020F03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Title here</a:t>
            </a:r>
          </a:p>
          <a:p>
            <a:pPr lvl="0"/>
            <a:endParaRPr lang="en-US"/>
          </a:p>
        </p:txBody>
      </p:sp>
      <p:sp>
        <p:nvSpPr>
          <p:cNvPr id="38" name="Text Placeholder 21">
            <a:extLst>
              <a:ext uri="{FF2B5EF4-FFF2-40B4-BE49-F238E27FC236}">
                <a16:creationId xmlns:a16="http://schemas.microsoft.com/office/drawing/2014/main" id="{459B70F9-268C-8669-3D2E-C0FE0A9B17A0}"/>
              </a:ext>
            </a:extLst>
          </p:cNvPr>
          <p:cNvSpPr>
            <a:spLocks noGrp="1"/>
          </p:cNvSpPr>
          <p:nvPr>
            <p:ph type="body" sz="quarter" idx="28" hasCustomPrompt="1"/>
          </p:nvPr>
        </p:nvSpPr>
        <p:spPr>
          <a:xfrm>
            <a:off x="8797120" y="5060724"/>
            <a:ext cx="2187575" cy="427038"/>
          </a:xfrm>
        </p:spPr>
        <p:txBody>
          <a:bodyPr anchor="b">
            <a:normAutofit/>
          </a:bodyPr>
          <a:lstStyle>
            <a:lvl1pPr marL="0" indent="0" algn="ctr">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Name Here</a:t>
            </a:r>
          </a:p>
        </p:txBody>
      </p:sp>
      <p:sp>
        <p:nvSpPr>
          <p:cNvPr id="39" name="Text Placeholder 21">
            <a:extLst>
              <a:ext uri="{FF2B5EF4-FFF2-40B4-BE49-F238E27FC236}">
                <a16:creationId xmlns:a16="http://schemas.microsoft.com/office/drawing/2014/main" id="{6729CA5A-BAA8-A175-F1BC-B5ABE7322B16}"/>
              </a:ext>
            </a:extLst>
          </p:cNvPr>
          <p:cNvSpPr>
            <a:spLocks noGrp="1"/>
          </p:cNvSpPr>
          <p:nvPr>
            <p:ph type="body" sz="quarter" idx="29" hasCustomPrompt="1"/>
          </p:nvPr>
        </p:nvSpPr>
        <p:spPr>
          <a:xfrm>
            <a:off x="8797120" y="5521766"/>
            <a:ext cx="2187575" cy="427038"/>
          </a:xfrm>
        </p:spPr>
        <p:txBody>
          <a:bodyPr>
            <a:normAutofit/>
          </a:bodyPr>
          <a:lstStyle>
            <a:lvl1pPr marL="0" indent="0" algn="ctr">
              <a:spcBef>
                <a:spcPts val="0"/>
              </a:spcBef>
              <a:buNone/>
              <a:tabLst/>
              <a:defRPr sz="1400" b="0" i="0">
                <a:solidFill>
                  <a:schemeClr val="tx1"/>
                </a:solidFill>
                <a:latin typeface="Calibri Light" panose="020F0302020204030204" pitchFamily="34" charset="0"/>
                <a:cs typeface="Calibri Light" panose="020F03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Title here</a:t>
            </a:r>
          </a:p>
          <a:p>
            <a:pPr lvl="0"/>
            <a:endParaRPr lang="en-US"/>
          </a:p>
        </p:txBody>
      </p:sp>
      <p:sp>
        <p:nvSpPr>
          <p:cNvPr id="8" name="Text Placeholder 7">
            <a:extLst>
              <a:ext uri="{FF2B5EF4-FFF2-40B4-BE49-F238E27FC236}">
                <a16:creationId xmlns:a16="http://schemas.microsoft.com/office/drawing/2014/main" id="{16D44564-01BF-88BD-760E-6FDF4A79165A}"/>
              </a:ext>
            </a:extLst>
          </p:cNvPr>
          <p:cNvSpPr>
            <a:spLocks noGrp="1"/>
          </p:cNvSpPr>
          <p:nvPr>
            <p:ph type="body" sz="quarter" idx="31"/>
          </p:nvPr>
        </p:nvSpPr>
        <p:spPr>
          <a:xfrm>
            <a:off x="0" y="4450018"/>
            <a:ext cx="12189600" cy="0"/>
          </a:xfrm>
          <a:prstGeom prst="callout2">
            <a:avLst>
              <a:gd name="adj1" fmla="val 146459"/>
              <a:gd name="adj2" fmla="val -61"/>
              <a:gd name="adj3" fmla="val 139556"/>
              <a:gd name="adj4" fmla="val 51054"/>
              <a:gd name="adj5" fmla="val 140113"/>
              <a:gd name="adj6" fmla="val 100024"/>
            </a:avLst>
          </a:prstGeom>
          <a:ln w="12700">
            <a:solidFill>
              <a:schemeClr val="bg1">
                <a:lumMod val="85000"/>
              </a:schemeClr>
            </a:solidFill>
          </a:ln>
        </p:spPr>
        <p:txBody>
          <a:bodyPr/>
          <a:lstStyle>
            <a:lvl1pPr>
              <a:defRPr>
                <a:ln>
                  <a:noFill/>
                </a:ln>
                <a:noFill/>
              </a:defRPr>
            </a:lvl1pPr>
            <a:lvl2pPr>
              <a:defRPr>
                <a:ln>
                  <a:noFill/>
                </a:ln>
                <a:noFill/>
              </a:defRPr>
            </a:lvl2pPr>
            <a:lvl3pPr>
              <a:defRPr>
                <a:ln>
                  <a:noFill/>
                </a:ln>
                <a:noFill/>
              </a:defRPr>
            </a:lvl3pPr>
            <a:lvl4pPr>
              <a:defRPr>
                <a:ln>
                  <a:noFill/>
                </a:ln>
                <a:noFill/>
              </a:defRPr>
            </a:lvl4pPr>
            <a:lvl5pPr>
              <a:defRPr>
                <a:ln>
                  <a:noFill/>
                </a:ln>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4">
            <a:extLst>
              <a:ext uri="{FF2B5EF4-FFF2-40B4-BE49-F238E27FC236}">
                <a16:creationId xmlns:a16="http://schemas.microsoft.com/office/drawing/2014/main" id="{2BD4560D-EE3F-C29A-758C-807FAA41A8B4}"/>
              </a:ext>
            </a:extLst>
          </p:cNvPr>
          <p:cNvSpPr>
            <a:spLocks noGrp="1"/>
          </p:cNvSpPr>
          <p:nvPr>
            <p:ph type="pic" sz="quarter" idx="15" hasCustomPrompt="1"/>
          </p:nvPr>
        </p:nvSpPr>
        <p:spPr>
          <a:xfrm>
            <a:off x="1873125" y="3947221"/>
            <a:ext cx="1005595" cy="1005594"/>
          </a:xfrm>
          <a:prstGeom prst="ellipse">
            <a:avLst/>
          </a:prstGeom>
          <a:solidFill>
            <a:schemeClr val="bg1">
              <a:lumMod val="95000"/>
            </a:schemeClr>
          </a:solidFill>
        </p:spPr>
        <p:txBody>
          <a:bodyPr/>
          <a:lstStyle>
            <a:lvl1pPr marL="0" indent="0">
              <a:buNone/>
              <a:defRPr/>
            </a:lvl1pPr>
          </a:lstStyle>
          <a:p>
            <a:r>
              <a:rPr lang="en-US"/>
              <a:t> </a:t>
            </a:r>
          </a:p>
        </p:txBody>
      </p:sp>
      <p:sp>
        <p:nvSpPr>
          <p:cNvPr id="19" name="Picture Placeholder 14">
            <a:extLst>
              <a:ext uri="{FF2B5EF4-FFF2-40B4-BE49-F238E27FC236}">
                <a16:creationId xmlns:a16="http://schemas.microsoft.com/office/drawing/2014/main" id="{F101E5BC-28BB-5950-CA0A-3BA6237654B3}"/>
              </a:ext>
            </a:extLst>
          </p:cNvPr>
          <p:cNvSpPr>
            <a:spLocks noGrp="1"/>
          </p:cNvSpPr>
          <p:nvPr>
            <p:ph type="pic" sz="quarter" idx="16" hasCustomPrompt="1"/>
          </p:nvPr>
        </p:nvSpPr>
        <p:spPr>
          <a:xfrm>
            <a:off x="5630617" y="3947221"/>
            <a:ext cx="1005595" cy="1005594"/>
          </a:xfrm>
          <a:prstGeom prst="ellipse">
            <a:avLst/>
          </a:prstGeom>
          <a:solidFill>
            <a:schemeClr val="bg1">
              <a:lumMod val="95000"/>
            </a:schemeClr>
          </a:solidFill>
        </p:spPr>
        <p:txBody>
          <a:bodyPr/>
          <a:lstStyle>
            <a:lvl1pPr marL="0" indent="0">
              <a:buNone/>
              <a:defRPr/>
            </a:lvl1pPr>
          </a:lstStyle>
          <a:p>
            <a:r>
              <a:rPr lang="en-US"/>
              <a:t> </a:t>
            </a:r>
          </a:p>
        </p:txBody>
      </p:sp>
      <p:sp>
        <p:nvSpPr>
          <p:cNvPr id="20" name="Picture Placeholder 14">
            <a:extLst>
              <a:ext uri="{FF2B5EF4-FFF2-40B4-BE49-F238E27FC236}">
                <a16:creationId xmlns:a16="http://schemas.microsoft.com/office/drawing/2014/main" id="{5AAEC70A-D0D6-E36E-68C8-80A8EAD28BDE}"/>
              </a:ext>
            </a:extLst>
          </p:cNvPr>
          <p:cNvSpPr>
            <a:spLocks noGrp="1"/>
          </p:cNvSpPr>
          <p:nvPr>
            <p:ph type="pic" sz="quarter" idx="17" hasCustomPrompt="1"/>
          </p:nvPr>
        </p:nvSpPr>
        <p:spPr>
          <a:xfrm>
            <a:off x="9388110" y="3947221"/>
            <a:ext cx="1005595" cy="1005594"/>
          </a:xfrm>
          <a:prstGeom prst="ellipse">
            <a:avLst/>
          </a:prstGeom>
          <a:solidFill>
            <a:schemeClr val="bg1">
              <a:lumMod val="95000"/>
            </a:schemeClr>
          </a:solidFill>
        </p:spPr>
        <p:txBody>
          <a:bodyPr/>
          <a:lstStyle>
            <a:lvl1pPr marL="0" indent="0">
              <a:buNone/>
              <a:defRPr/>
            </a:lvl1pPr>
          </a:lstStyle>
          <a:p>
            <a:r>
              <a:rPr lang="en-US"/>
              <a:t> </a:t>
            </a:r>
          </a:p>
        </p:txBody>
      </p:sp>
      <p:sp>
        <p:nvSpPr>
          <p:cNvPr id="15" name="Picture Placeholder 14">
            <a:extLst>
              <a:ext uri="{FF2B5EF4-FFF2-40B4-BE49-F238E27FC236}">
                <a16:creationId xmlns:a16="http://schemas.microsoft.com/office/drawing/2014/main" id="{06ECFD72-25E6-39A2-AE1F-68C7699467B0}"/>
              </a:ext>
            </a:extLst>
          </p:cNvPr>
          <p:cNvSpPr>
            <a:spLocks noGrp="1"/>
          </p:cNvSpPr>
          <p:nvPr>
            <p:ph type="pic" sz="quarter" idx="12" hasCustomPrompt="1"/>
          </p:nvPr>
        </p:nvSpPr>
        <p:spPr>
          <a:xfrm>
            <a:off x="1873125" y="1611274"/>
            <a:ext cx="1005595" cy="1005594"/>
          </a:xfrm>
          <a:prstGeom prst="ellipse">
            <a:avLst/>
          </a:prstGeom>
          <a:solidFill>
            <a:schemeClr val="bg1">
              <a:lumMod val="95000"/>
            </a:schemeClr>
          </a:solidFill>
        </p:spPr>
        <p:txBody>
          <a:bodyPr/>
          <a:lstStyle>
            <a:lvl1pPr marL="0" indent="0">
              <a:buNone/>
              <a:defRPr/>
            </a:lvl1pPr>
          </a:lstStyle>
          <a:p>
            <a:r>
              <a:rPr lang="en-US"/>
              <a:t> </a:t>
            </a:r>
          </a:p>
        </p:txBody>
      </p:sp>
      <p:sp>
        <p:nvSpPr>
          <p:cNvPr id="16" name="Picture Placeholder 14">
            <a:extLst>
              <a:ext uri="{FF2B5EF4-FFF2-40B4-BE49-F238E27FC236}">
                <a16:creationId xmlns:a16="http://schemas.microsoft.com/office/drawing/2014/main" id="{6908FFD0-A49D-577A-D457-563262684CE8}"/>
              </a:ext>
            </a:extLst>
          </p:cNvPr>
          <p:cNvSpPr>
            <a:spLocks noGrp="1"/>
          </p:cNvSpPr>
          <p:nvPr>
            <p:ph type="pic" sz="quarter" idx="13" hasCustomPrompt="1"/>
          </p:nvPr>
        </p:nvSpPr>
        <p:spPr>
          <a:xfrm>
            <a:off x="5630617" y="1611274"/>
            <a:ext cx="1005595" cy="1005594"/>
          </a:xfrm>
          <a:prstGeom prst="ellipse">
            <a:avLst/>
          </a:prstGeom>
          <a:solidFill>
            <a:schemeClr val="bg1">
              <a:lumMod val="95000"/>
            </a:schemeClr>
          </a:solidFill>
        </p:spPr>
        <p:txBody>
          <a:bodyPr/>
          <a:lstStyle>
            <a:lvl1pPr marL="0" indent="0">
              <a:buNone/>
              <a:defRPr/>
            </a:lvl1pPr>
          </a:lstStyle>
          <a:p>
            <a:r>
              <a:rPr lang="en-US"/>
              <a:t> </a:t>
            </a:r>
          </a:p>
        </p:txBody>
      </p:sp>
      <p:sp>
        <p:nvSpPr>
          <p:cNvPr id="17" name="Picture Placeholder 14">
            <a:extLst>
              <a:ext uri="{FF2B5EF4-FFF2-40B4-BE49-F238E27FC236}">
                <a16:creationId xmlns:a16="http://schemas.microsoft.com/office/drawing/2014/main" id="{91B18BDA-60FB-1FA0-AE59-27F117DD85F8}"/>
              </a:ext>
            </a:extLst>
          </p:cNvPr>
          <p:cNvSpPr>
            <a:spLocks noGrp="1"/>
          </p:cNvSpPr>
          <p:nvPr>
            <p:ph type="pic" sz="quarter" idx="14" hasCustomPrompt="1"/>
          </p:nvPr>
        </p:nvSpPr>
        <p:spPr>
          <a:xfrm>
            <a:off x="9388110" y="1611274"/>
            <a:ext cx="1005595" cy="1005594"/>
          </a:xfrm>
          <a:prstGeom prst="ellipse">
            <a:avLst/>
          </a:prstGeom>
          <a:solidFill>
            <a:schemeClr val="bg1">
              <a:lumMod val="95000"/>
            </a:schemeClr>
          </a:solidFill>
        </p:spPr>
        <p:txBody>
          <a:bodyPr/>
          <a:lstStyle>
            <a:lvl1pPr marL="0" indent="0">
              <a:buNone/>
              <a:defRPr/>
            </a:lvl1pPr>
          </a:lstStyle>
          <a:p>
            <a:r>
              <a:rPr lang="en-US"/>
              <a:t> </a:t>
            </a:r>
          </a:p>
        </p:txBody>
      </p:sp>
    </p:spTree>
    <p:extLst>
      <p:ext uri="{BB962C8B-B14F-4D97-AF65-F5344CB8AC3E}">
        <p14:creationId xmlns:p14="http://schemas.microsoft.com/office/powerpoint/2010/main" val="399155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istic (Six)">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1B6449-51A6-BE05-2F8F-F1B97F6AFA30}"/>
              </a:ext>
            </a:extLst>
          </p:cNvPr>
          <p:cNvSpPr>
            <a:spLocks noGrp="1"/>
          </p:cNvSpPr>
          <p:nvPr>
            <p:ph type="body" sz="quarter" idx="36"/>
          </p:nvPr>
        </p:nvSpPr>
        <p:spPr>
          <a:xfrm>
            <a:off x="-2" y="2500623"/>
            <a:ext cx="12191999" cy="4372578"/>
          </a:xfrm>
          <a:prstGeom prst="rect">
            <a:avLst/>
          </a:prstGeom>
          <a:gradFill flip="none" rotWithShape="1">
            <a:gsLst>
              <a:gs pos="0">
                <a:schemeClr val="accent1">
                  <a:alpha val="71544"/>
                </a:schemeClr>
              </a:gs>
              <a:gs pos="55000">
                <a:schemeClr val="accent1">
                  <a:lumMod val="40000"/>
                  <a:lumOff val="60000"/>
                </a:schemeClr>
              </a:gs>
              <a:gs pos="100000">
                <a:schemeClr val="accent1">
                  <a:lumMod val="20000"/>
                  <a:lumOff val="80000"/>
                  <a:alpha val="11196"/>
                </a:schemeClr>
              </a:gs>
            </a:gsLst>
            <a:lin ang="0" scaled="1"/>
            <a:tileRect/>
          </a:gradFill>
          <a:ln>
            <a:noFill/>
          </a:ln>
        </p:spPr>
        <p:txBody>
          <a:bodyPr vert="horz" lIns="0" tIns="0" rIns="0" bIns="0" rtlCol="0" anchor="ctr">
            <a:noAutofit/>
          </a:bodyPr>
          <a:lstStyle>
            <a:lvl1pPr>
              <a:defRPr lang="en-US" sz="1800" dirty="0">
                <a:no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F05699DC-6DCF-4970-0033-297CA6D24F8B}"/>
              </a:ext>
            </a:extLst>
          </p:cNvPr>
          <p:cNvSpPr>
            <a:spLocks noGrp="1"/>
          </p:cNvSpPr>
          <p:nvPr>
            <p:ph type="body" sz="quarter" idx="12" hasCustomPrompt="1"/>
          </p:nvPr>
        </p:nvSpPr>
        <p:spPr>
          <a:xfrm flipH="1">
            <a:off x="571500" y="1590051"/>
            <a:ext cx="3485672" cy="1786189"/>
          </a:xfrm>
          <a:prstGeom prst="round2DiagRect">
            <a:avLst>
              <a:gd name="adj1" fmla="val 11755"/>
              <a:gd name="adj2" fmla="val 0"/>
            </a:avLst>
          </a:prstGeom>
          <a:solidFill>
            <a:schemeClr val="tx2"/>
          </a:solidFill>
        </p:spPr>
        <p:txBody>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US"/>
              <a:t> </a:t>
            </a:r>
          </a:p>
        </p:txBody>
      </p:sp>
      <p:sp>
        <p:nvSpPr>
          <p:cNvPr id="16" name="Text Placeholder 14">
            <a:extLst>
              <a:ext uri="{FF2B5EF4-FFF2-40B4-BE49-F238E27FC236}">
                <a16:creationId xmlns:a16="http://schemas.microsoft.com/office/drawing/2014/main" id="{721FB908-2EDB-4333-B637-26356C33174F}"/>
              </a:ext>
            </a:extLst>
          </p:cNvPr>
          <p:cNvSpPr>
            <a:spLocks noGrp="1"/>
          </p:cNvSpPr>
          <p:nvPr>
            <p:ph type="body" sz="quarter" idx="13" hasCustomPrompt="1"/>
          </p:nvPr>
        </p:nvSpPr>
        <p:spPr>
          <a:xfrm flipH="1">
            <a:off x="4383020" y="1590051"/>
            <a:ext cx="3485672" cy="1786189"/>
          </a:xfrm>
          <a:prstGeom prst="round2DiagRect">
            <a:avLst>
              <a:gd name="adj1" fmla="val 11755"/>
              <a:gd name="adj2" fmla="val 0"/>
            </a:avLst>
          </a:prstGeom>
          <a:solidFill>
            <a:schemeClr val="tx2"/>
          </a:solidFill>
        </p:spPr>
        <p:txBody>
          <a:bodyPr>
            <a:normAutofit/>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US"/>
              <a:t> </a:t>
            </a:r>
          </a:p>
        </p:txBody>
      </p:sp>
      <p:sp>
        <p:nvSpPr>
          <p:cNvPr id="17" name="Text Placeholder 14">
            <a:extLst>
              <a:ext uri="{FF2B5EF4-FFF2-40B4-BE49-F238E27FC236}">
                <a16:creationId xmlns:a16="http://schemas.microsoft.com/office/drawing/2014/main" id="{9AAB60E9-60FE-EEB3-B453-0E89BD2CCE3B}"/>
              </a:ext>
            </a:extLst>
          </p:cNvPr>
          <p:cNvSpPr>
            <a:spLocks noGrp="1"/>
          </p:cNvSpPr>
          <p:nvPr>
            <p:ph type="body" sz="quarter" idx="14" hasCustomPrompt="1"/>
          </p:nvPr>
        </p:nvSpPr>
        <p:spPr>
          <a:xfrm flipH="1">
            <a:off x="8134823" y="1590051"/>
            <a:ext cx="3485672" cy="1786189"/>
          </a:xfrm>
          <a:prstGeom prst="round2DiagRect">
            <a:avLst>
              <a:gd name="adj1" fmla="val 11755"/>
              <a:gd name="adj2" fmla="val 0"/>
            </a:avLst>
          </a:prstGeom>
          <a:solidFill>
            <a:schemeClr val="tx2"/>
          </a:solidFill>
        </p:spPr>
        <p:txBody>
          <a:bodyPr>
            <a:normAutofit/>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US"/>
              <a:t> </a:t>
            </a:r>
          </a:p>
        </p:txBody>
      </p:sp>
      <p:sp>
        <p:nvSpPr>
          <p:cNvPr id="18" name="Text Placeholder 14">
            <a:extLst>
              <a:ext uri="{FF2B5EF4-FFF2-40B4-BE49-F238E27FC236}">
                <a16:creationId xmlns:a16="http://schemas.microsoft.com/office/drawing/2014/main" id="{6AA8CCB1-7603-473C-20E2-7DDC5DFAAE75}"/>
              </a:ext>
            </a:extLst>
          </p:cNvPr>
          <p:cNvSpPr>
            <a:spLocks noGrp="1"/>
          </p:cNvSpPr>
          <p:nvPr>
            <p:ph type="body" sz="quarter" idx="15" hasCustomPrompt="1"/>
          </p:nvPr>
        </p:nvSpPr>
        <p:spPr>
          <a:xfrm flipH="1">
            <a:off x="571500" y="3864525"/>
            <a:ext cx="3485672" cy="1786189"/>
          </a:xfrm>
          <a:prstGeom prst="round2DiagRect">
            <a:avLst>
              <a:gd name="adj1" fmla="val 11755"/>
              <a:gd name="adj2" fmla="val 0"/>
            </a:avLst>
          </a:prstGeom>
          <a:solidFill>
            <a:schemeClr val="tx2"/>
          </a:solidFill>
        </p:spPr>
        <p:txBody>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US"/>
              <a:t> </a:t>
            </a:r>
          </a:p>
        </p:txBody>
      </p:sp>
      <p:sp>
        <p:nvSpPr>
          <p:cNvPr id="19" name="Text Placeholder 14">
            <a:extLst>
              <a:ext uri="{FF2B5EF4-FFF2-40B4-BE49-F238E27FC236}">
                <a16:creationId xmlns:a16="http://schemas.microsoft.com/office/drawing/2014/main" id="{1F9894DA-42D4-7ADC-5FC7-09366B0D00FC}"/>
              </a:ext>
            </a:extLst>
          </p:cNvPr>
          <p:cNvSpPr>
            <a:spLocks noGrp="1"/>
          </p:cNvSpPr>
          <p:nvPr>
            <p:ph type="body" sz="quarter" idx="16" hasCustomPrompt="1"/>
          </p:nvPr>
        </p:nvSpPr>
        <p:spPr>
          <a:xfrm flipH="1">
            <a:off x="4383020" y="3864525"/>
            <a:ext cx="3485672" cy="1786189"/>
          </a:xfrm>
          <a:prstGeom prst="round2DiagRect">
            <a:avLst>
              <a:gd name="adj1" fmla="val 11755"/>
              <a:gd name="adj2" fmla="val 0"/>
            </a:avLst>
          </a:prstGeom>
          <a:solidFill>
            <a:schemeClr val="tx2"/>
          </a:solidFill>
        </p:spPr>
        <p:txBody>
          <a:bodyPr>
            <a:normAutofit/>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US"/>
              <a:t> </a:t>
            </a:r>
          </a:p>
        </p:txBody>
      </p:sp>
      <p:sp>
        <p:nvSpPr>
          <p:cNvPr id="20" name="Text Placeholder 14">
            <a:extLst>
              <a:ext uri="{FF2B5EF4-FFF2-40B4-BE49-F238E27FC236}">
                <a16:creationId xmlns:a16="http://schemas.microsoft.com/office/drawing/2014/main" id="{08098C73-1D45-2CB4-BA4C-B6BAC00BD9A5}"/>
              </a:ext>
            </a:extLst>
          </p:cNvPr>
          <p:cNvSpPr>
            <a:spLocks noGrp="1"/>
          </p:cNvSpPr>
          <p:nvPr>
            <p:ph type="body" sz="quarter" idx="17" hasCustomPrompt="1"/>
          </p:nvPr>
        </p:nvSpPr>
        <p:spPr>
          <a:xfrm flipH="1">
            <a:off x="8134823" y="3864525"/>
            <a:ext cx="3485672" cy="1786189"/>
          </a:xfrm>
          <a:prstGeom prst="round2DiagRect">
            <a:avLst>
              <a:gd name="adj1" fmla="val 11755"/>
              <a:gd name="adj2" fmla="val 0"/>
            </a:avLst>
          </a:prstGeom>
          <a:solidFill>
            <a:schemeClr val="tx2"/>
          </a:solidFill>
        </p:spPr>
        <p:txBody>
          <a:bodyPr>
            <a:normAutofit/>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en-US"/>
              <a:t> </a:t>
            </a:r>
          </a:p>
        </p:txBody>
      </p:sp>
      <p:sp>
        <p:nvSpPr>
          <p:cNvPr id="2" name="Title 1">
            <a:extLst>
              <a:ext uri="{FF2B5EF4-FFF2-40B4-BE49-F238E27FC236}">
                <a16:creationId xmlns:a16="http://schemas.microsoft.com/office/drawing/2014/main" id="{C1160F2C-C371-3C8C-5066-A57037E02BCD}"/>
              </a:ext>
            </a:extLst>
          </p:cNvPr>
          <p:cNvSpPr>
            <a:spLocks noGrp="1"/>
          </p:cNvSpPr>
          <p:nvPr>
            <p:ph type="title"/>
          </p:nvPr>
        </p:nvSpPr>
        <p:spPr>
          <a:xfrm>
            <a:off x="571501" y="549275"/>
            <a:ext cx="11048994" cy="553998"/>
          </a:xfrm>
        </p:spPr>
        <p:txBody>
          <a:bodyPr/>
          <a:lstStyle>
            <a:lvl1pPr algn="ctr">
              <a:defRPr sz="4000" b="0" i="0">
                <a:solidFill>
                  <a:schemeClr val="tx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56A4FCF-2A48-FEF3-2B48-F9167A2D7555}"/>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8D8BFB77-FA72-DF83-BD56-D23A63FB2164}"/>
              </a:ext>
            </a:extLst>
          </p:cNvPr>
          <p:cNvSpPr>
            <a:spLocks noGrp="1"/>
          </p:cNvSpPr>
          <p:nvPr>
            <p:ph type="ftr" sz="quarter" idx="11"/>
          </p:nvPr>
        </p:nvSpPr>
        <p:spPr/>
        <p:txBody>
          <a:bodyPr/>
          <a:lstStyle/>
          <a:p>
            <a:endParaRPr lang="en-US"/>
          </a:p>
        </p:txBody>
      </p:sp>
      <p:sp>
        <p:nvSpPr>
          <p:cNvPr id="22" name="Picture Placeholder 21">
            <a:extLst>
              <a:ext uri="{FF2B5EF4-FFF2-40B4-BE49-F238E27FC236}">
                <a16:creationId xmlns:a16="http://schemas.microsoft.com/office/drawing/2014/main" id="{5F838530-4FA8-7BA9-BFAA-632CCB9BF289}"/>
              </a:ext>
            </a:extLst>
          </p:cNvPr>
          <p:cNvSpPr>
            <a:spLocks noGrp="1"/>
          </p:cNvSpPr>
          <p:nvPr>
            <p:ph type="pic" sz="quarter" idx="18" hasCustomPrompt="1"/>
          </p:nvPr>
        </p:nvSpPr>
        <p:spPr>
          <a:xfrm>
            <a:off x="765883" y="1948458"/>
            <a:ext cx="1007175" cy="1042159"/>
          </a:xfrm>
          <a:prstGeom prst="ellipse">
            <a:avLst/>
          </a:prstGeom>
          <a:solidFill>
            <a:schemeClr val="bg1"/>
          </a:solidFill>
          <a:ln w="25400">
            <a:solidFill>
              <a:schemeClr val="tx2">
                <a:lumMod val="75000"/>
              </a:schemeClr>
            </a:solidFill>
          </a:ln>
        </p:spPr>
        <p:txBody>
          <a:bodyPr anchor="ctr"/>
          <a:lstStyle>
            <a:lvl1pPr marL="0" indent="0" algn="ctr">
              <a:buNone/>
              <a:defRPr/>
            </a:lvl1pPr>
          </a:lstStyle>
          <a:p>
            <a:r>
              <a:rPr lang="en-US"/>
              <a:t> </a:t>
            </a:r>
          </a:p>
        </p:txBody>
      </p:sp>
      <p:sp>
        <p:nvSpPr>
          <p:cNvPr id="23" name="Picture Placeholder 21">
            <a:extLst>
              <a:ext uri="{FF2B5EF4-FFF2-40B4-BE49-F238E27FC236}">
                <a16:creationId xmlns:a16="http://schemas.microsoft.com/office/drawing/2014/main" id="{6E1F9B67-A507-6512-B462-C2D5373E0A05}"/>
              </a:ext>
            </a:extLst>
          </p:cNvPr>
          <p:cNvSpPr>
            <a:spLocks noGrp="1"/>
          </p:cNvSpPr>
          <p:nvPr>
            <p:ph type="pic" sz="quarter" idx="19" hasCustomPrompt="1"/>
          </p:nvPr>
        </p:nvSpPr>
        <p:spPr>
          <a:xfrm>
            <a:off x="4522453" y="1948458"/>
            <a:ext cx="1007175" cy="1042159"/>
          </a:xfrm>
          <a:prstGeom prst="ellipse">
            <a:avLst/>
          </a:prstGeom>
          <a:solidFill>
            <a:schemeClr val="bg1"/>
          </a:solidFill>
          <a:ln w="25400">
            <a:solidFill>
              <a:schemeClr val="tx2">
                <a:lumMod val="75000"/>
              </a:schemeClr>
            </a:solidFill>
          </a:ln>
        </p:spPr>
        <p:txBody>
          <a:bodyPr anchor="ctr">
            <a:normAutofit/>
          </a:bodyPr>
          <a:lstStyle>
            <a:lvl1pPr marL="0" indent="0" algn="ctr">
              <a:buNone/>
              <a:defRPr/>
            </a:lvl1pPr>
          </a:lstStyle>
          <a:p>
            <a:r>
              <a:rPr lang="en-US"/>
              <a:t> </a:t>
            </a:r>
          </a:p>
        </p:txBody>
      </p:sp>
      <p:sp>
        <p:nvSpPr>
          <p:cNvPr id="24" name="Picture Placeholder 21">
            <a:extLst>
              <a:ext uri="{FF2B5EF4-FFF2-40B4-BE49-F238E27FC236}">
                <a16:creationId xmlns:a16="http://schemas.microsoft.com/office/drawing/2014/main" id="{E3D16993-D20E-D897-E539-37E1ECA0B55D}"/>
              </a:ext>
            </a:extLst>
          </p:cNvPr>
          <p:cNvSpPr>
            <a:spLocks noGrp="1"/>
          </p:cNvSpPr>
          <p:nvPr>
            <p:ph type="pic" sz="quarter" idx="20" hasCustomPrompt="1"/>
          </p:nvPr>
        </p:nvSpPr>
        <p:spPr>
          <a:xfrm>
            <a:off x="8299079" y="1948458"/>
            <a:ext cx="1007175" cy="1042159"/>
          </a:xfrm>
          <a:prstGeom prst="ellipse">
            <a:avLst/>
          </a:prstGeom>
          <a:solidFill>
            <a:schemeClr val="bg1"/>
          </a:solidFill>
          <a:ln w="25400">
            <a:solidFill>
              <a:schemeClr val="tx2">
                <a:lumMod val="75000"/>
              </a:schemeClr>
            </a:solidFill>
          </a:ln>
        </p:spPr>
        <p:txBody>
          <a:bodyPr anchor="ctr">
            <a:normAutofit/>
          </a:bodyPr>
          <a:lstStyle>
            <a:lvl1pPr marL="0" indent="0" algn="ctr">
              <a:buNone/>
              <a:defRPr/>
            </a:lvl1pPr>
          </a:lstStyle>
          <a:p>
            <a:r>
              <a:rPr lang="en-US"/>
              <a:t> </a:t>
            </a:r>
          </a:p>
        </p:txBody>
      </p:sp>
      <p:sp>
        <p:nvSpPr>
          <p:cNvPr id="25" name="Picture Placeholder 21">
            <a:extLst>
              <a:ext uri="{FF2B5EF4-FFF2-40B4-BE49-F238E27FC236}">
                <a16:creationId xmlns:a16="http://schemas.microsoft.com/office/drawing/2014/main" id="{C368CB14-DE97-D9C7-2A3B-180F805FE907}"/>
              </a:ext>
            </a:extLst>
          </p:cNvPr>
          <p:cNvSpPr>
            <a:spLocks noGrp="1"/>
          </p:cNvSpPr>
          <p:nvPr>
            <p:ph type="pic" sz="quarter" idx="21" hasCustomPrompt="1"/>
          </p:nvPr>
        </p:nvSpPr>
        <p:spPr>
          <a:xfrm>
            <a:off x="765883" y="4222932"/>
            <a:ext cx="1007175" cy="1042159"/>
          </a:xfrm>
          <a:prstGeom prst="ellipse">
            <a:avLst/>
          </a:prstGeom>
          <a:solidFill>
            <a:schemeClr val="bg1"/>
          </a:solidFill>
          <a:ln w="25400">
            <a:solidFill>
              <a:schemeClr val="tx2">
                <a:lumMod val="75000"/>
              </a:schemeClr>
            </a:solidFill>
          </a:ln>
        </p:spPr>
        <p:txBody>
          <a:bodyPr anchor="ctr"/>
          <a:lstStyle>
            <a:lvl1pPr marL="0" indent="0" algn="ctr">
              <a:buNone/>
              <a:defRPr/>
            </a:lvl1pPr>
          </a:lstStyle>
          <a:p>
            <a:r>
              <a:rPr lang="en-US"/>
              <a:t> </a:t>
            </a:r>
          </a:p>
        </p:txBody>
      </p:sp>
      <p:sp>
        <p:nvSpPr>
          <p:cNvPr id="26" name="Picture Placeholder 21">
            <a:extLst>
              <a:ext uri="{FF2B5EF4-FFF2-40B4-BE49-F238E27FC236}">
                <a16:creationId xmlns:a16="http://schemas.microsoft.com/office/drawing/2014/main" id="{5B8392F4-AC9B-88AB-8564-36253598C3CB}"/>
              </a:ext>
            </a:extLst>
          </p:cNvPr>
          <p:cNvSpPr>
            <a:spLocks noGrp="1"/>
          </p:cNvSpPr>
          <p:nvPr>
            <p:ph type="pic" sz="quarter" idx="22" hasCustomPrompt="1"/>
          </p:nvPr>
        </p:nvSpPr>
        <p:spPr>
          <a:xfrm>
            <a:off x="4522453" y="4222932"/>
            <a:ext cx="1007175" cy="1042159"/>
          </a:xfrm>
          <a:prstGeom prst="ellipse">
            <a:avLst/>
          </a:prstGeom>
          <a:solidFill>
            <a:schemeClr val="bg1"/>
          </a:solidFill>
          <a:ln w="25400">
            <a:solidFill>
              <a:schemeClr val="tx2">
                <a:lumMod val="75000"/>
              </a:schemeClr>
            </a:solidFill>
          </a:ln>
        </p:spPr>
        <p:txBody>
          <a:bodyPr anchor="ctr">
            <a:normAutofit/>
          </a:bodyPr>
          <a:lstStyle>
            <a:lvl1pPr marL="0" indent="0" algn="ctr">
              <a:buNone/>
              <a:defRPr/>
            </a:lvl1pPr>
          </a:lstStyle>
          <a:p>
            <a:r>
              <a:rPr lang="en-US"/>
              <a:t> </a:t>
            </a:r>
          </a:p>
        </p:txBody>
      </p:sp>
      <p:sp>
        <p:nvSpPr>
          <p:cNvPr id="27" name="Picture Placeholder 21">
            <a:extLst>
              <a:ext uri="{FF2B5EF4-FFF2-40B4-BE49-F238E27FC236}">
                <a16:creationId xmlns:a16="http://schemas.microsoft.com/office/drawing/2014/main" id="{5F988B32-8FA5-3D3A-7AB8-CFFA9870FDE8}"/>
              </a:ext>
            </a:extLst>
          </p:cNvPr>
          <p:cNvSpPr>
            <a:spLocks noGrp="1"/>
          </p:cNvSpPr>
          <p:nvPr>
            <p:ph type="pic" sz="quarter" idx="23" hasCustomPrompt="1"/>
          </p:nvPr>
        </p:nvSpPr>
        <p:spPr>
          <a:xfrm>
            <a:off x="8299079" y="4222932"/>
            <a:ext cx="1007175" cy="1042159"/>
          </a:xfrm>
          <a:prstGeom prst="ellipse">
            <a:avLst/>
          </a:prstGeom>
          <a:solidFill>
            <a:schemeClr val="bg1"/>
          </a:solidFill>
          <a:ln w="25400">
            <a:solidFill>
              <a:schemeClr val="tx2">
                <a:lumMod val="75000"/>
              </a:schemeClr>
            </a:solidFill>
          </a:ln>
        </p:spPr>
        <p:txBody>
          <a:bodyPr anchor="ctr">
            <a:normAutofit/>
          </a:bodyPr>
          <a:lstStyle>
            <a:lvl1pPr marL="0" indent="0" algn="ctr">
              <a:buNone/>
              <a:defRPr/>
            </a:lvl1pPr>
          </a:lstStyle>
          <a:p>
            <a:r>
              <a:rPr lang="en-US"/>
              <a:t> </a:t>
            </a:r>
          </a:p>
        </p:txBody>
      </p:sp>
      <p:sp>
        <p:nvSpPr>
          <p:cNvPr id="28" name="Text Placeholder 21">
            <a:extLst>
              <a:ext uri="{FF2B5EF4-FFF2-40B4-BE49-F238E27FC236}">
                <a16:creationId xmlns:a16="http://schemas.microsoft.com/office/drawing/2014/main" id="{7F86D7D1-4CAB-9783-2445-0D18CFBFF091}"/>
              </a:ext>
            </a:extLst>
          </p:cNvPr>
          <p:cNvSpPr>
            <a:spLocks noGrp="1"/>
          </p:cNvSpPr>
          <p:nvPr>
            <p:ph type="body" sz="quarter" idx="24" hasCustomPrompt="1"/>
          </p:nvPr>
        </p:nvSpPr>
        <p:spPr>
          <a:xfrm>
            <a:off x="1867019" y="1838138"/>
            <a:ext cx="1987483" cy="443252"/>
          </a:xfrm>
        </p:spPr>
        <p:txBody>
          <a:bodyPr anchor="b">
            <a:normAutofit/>
          </a:bodyPr>
          <a:lstStyle>
            <a:lvl1pPr marL="0" indent="0" algn="l">
              <a:spcBef>
                <a:spcPts val="0"/>
              </a:spcBef>
              <a:buNone/>
              <a:tabLst/>
              <a:defRPr sz="2400">
                <a:solidFill>
                  <a:schemeClr val="bg1"/>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29" name="Text Placeholder 21">
            <a:extLst>
              <a:ext uri="{FF2B5EF4-FFF2-40B4-BE49-F238E27FC236}">
                <a16:creationId xmlns:a16="http://schemas.microsoft.com/office/drawing/2014/main" id="{0920385C-1592-00CA-DE41-B7C805566C12}"/>
              </a:ext>
            </a:extLst>
          </p:cNvPr>
          <p:cNvSpPr>
            <a:spLocks noGrp="1"/>
          </p:cNvSpPr>
          <p:nvPr>
            <p:ph type="body" sz="quarter" idx="25" hasCustomPrompt="1"/>
          </p:nvPr>
        </p:nvSpPr>
        <p:spPr>
          <a:xfrm>
            <a:off x="1867019" y="2299180"/>
            <a:ext cx="1987483" cy="738504"/>
          </a:xfrm>
        </p:spPr>
        <p:txBody>
          <a:bodyPr>
            <a:normAutofit/>
          </a:bodyPr>
          <a:lstStyle>
            <a:lvl1pPr marL="0" indent="0" algn="l">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0" name="Text Placeholder 21">
            <a:extLst>
              <a:ext uri="{FF2B5EF4-FFF2-40B4-BE49-F238E27FC236}">
                <a16:creationId xmlns:a16="http://schemas.microsoft.com/office/drawing/2014/main" id="{AB65432C-D5B4-AF52-C42B-E8003259B518}"/>
              </a:ext>
            </a:extLst>
          </p:cNvPr>
          <p:cNvSpPr>
            <a:spLocks noGrp="1"/>
          </p:cNvSpPr>
          <p:nvPr>
            <p:ph type="body" sz="quarter" idx="26" hasCustomPrompt="1"/>
          </p:nvPr>
        </p:nvSpPr>
        <p:spPr>
          <a:xfrm>
            <a:off x="5705418" y="1838138"/>
            <a:ext cx="1987483" cy="443252"/>
          </a:xfrm>
        </p:spPr>
        <p:txBody>
          <a:bodyPr anchor="b">
            <a:normAutofit/>
          </a:bodyPr>
          <a:lstStyle>
            <a:lvl1pPr marL="0" indent="0" algn="l">
              <a:spcBef>
                <a:spcPts val="0"/>
              </a:spcBef>
              <a:buNone/>
              <a:tabLst/>
              <a:defRPr sz="2400">
                <a:solidFill>
                  <a:schemeClr val="bg1"/>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1" name="Text Placeholder 21">
            <a:extLst>
              <a:ext uri="{FF2B5EF4-FFF2-40B4-BE49-F238E27FC236}">
                <a16:creationId xmlns:a16="http://schemas.microsoft.com/office/drawing/2014/main" id="{EBB79054-5487-9DED-E99B-0F00AEFE5DA4}"/>
              </a:ext>
            </a:extLst>
          </p:cNvPr>
          <p:cNvSpPr>
            <a:spLocks noGrp="1"/>
          </p:cNvSpPr>
          <p:nvPr>
            <p:ph type="body" sz="quarter" idx="27" hasCustomPrompt="1"/>
          </p:nvPr>
        </p:nvSpPr>
        <p:spPr>
          <a:xfrm>
            <a:off x="5705418" y="2299180"/>
            <a:ext cx="1987483" cy="738504"/>
          </a:xfrm>
        </p:spPr>
        <p:txBody>
          <a:bodyPr>
            <a:normAutofit/>
          </a:bodyPr>
          <a:lstStyle>
            <a:lvl1pPr marL="0" indent="0" algn="l">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2" name="Text Placeholder 21">
            <a:extLst>
              <a:ext uri="{FF2B5EF4-FFF2-40B4-BE49-F238E27FC236}">
                <a16:creationId xmlns:a16="http://schemas.microsoft.com/office/drawing/2014/main" id="{264E3878-A207-BAAA-D3CB-D4C9D8D034EC}"/>
              </a:ext>
            </a:extLst>
          </p:cNvPr>
          <p:cNvSpPr>
            <a:spLocks noGrp="1"/>
          </p:cNvSpPr>
          <p:nvPr>
            <p:ph type="body" sz="quarter" idx="28" hasCustomPrompt="1"/>
          </p:nvPr>
        </p:nvSpPr>
        <p:spPr>
          <a:xfrm>
            <a:off x="9438634" y="1838138"/>
            <a:ext cx="1987483" cy="443252"/>
          </a:xfrm>
        </p:spPr>
        <p:txBody>
          <a:bodyPr anchor="b">
            <a:normAutofit/>
          </a:bodyPr>
          <a:lstStyle>
            <a:lvl1pPr marL="0" indent="0" algn="l">
              <a:spcBef>
                <a:spcPts val="0"/>
              </a:spcBef>
              <a:buNone/>
              <a:tabLst/>
              <a:defRPr sz="2400">
                <a:solidFill>
                  <a:schemeClr val="bg1"/>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3" name="Text Placeholder 21">
            <a:extLst>
              <a:ext uri="{FF2B5EF4-FFF2-40B4-BE49-F238E27FC236}">
                <a16:creationId xmlns:a16="http://schemas.microsoft.com/office/drawing/2014/main" id="{1940FC8F-49EA-B807-ED90-E0AD3A1499DF}"/>
              </a:ext>
            </a:extLst>
          </p:cNvPr>
          <p:cNvSpPr>
            <a:spLocks noGrp="1"/>
          </p:cNvSpPr>
          <p:nvPr>
            <p:ph type="body" sz="quarter" idx="29" hasCustomPrompt="1"/>
          </p:nvPr>
        </p:nvSpPr>
        <p:spPr>
          <a:xfrm>
            <a:off x="9438634" y="2299180"/>
            <a:ext cx="1987483" cy="738504"/>
          </a:xfrm>
        </p:spPr>
        <p:txBody>
          <a:bodyPr>
            <a:normAutofit/>
          </a:bodyPr>
          <a:lstStyle>
            <a:lvl1pPr marL="0" indent="0" algn="l">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4" name="Text Placeholder 21">
            <a:extLst>
              <a:ext uri="{FF2B5EF4-FFF2-40B4-BE49-F238E27FC236}">
                <a16:creationId xmlns:a16="http://schemas.microsoft.com/office/drawing/2014/main" id="{86893DAE-E71F-D784-B865-2AA25D3DDF17}"/>
              </a:ext>
            </a:extLst>
          </p:cNvPr>
          <p:cNvSpPr>
            <a:spLocks noGrp="1"/>
          </p:cNvSpPr>
          <p:nvPr>
            <p:ph type="body" sz="quarter" idx="30" hasCustomPrompt="1"/>
          </p:nvPr>
        </p:nvSpPr>
        <p:spPr>
          <a:xfrm>
            <a:off x="1867019" y="4135665"/>
            <a:ext cx="1987483" cy="443252"/>
          </a:xfrm>
        </p:spPr>
        <p:txBody>
          <a:bodyPr anchor="b">
            <a:normAutofit/>
          </a:bodyPr>
          <a:lstStyle>
            <a:lvl1pPr marL="0" indent="0" algn="l">
              <a:spcBef>
                <a:spcPts val="0"/>
              </a:spcBef>
              <a:buNone/>
              <a:tabLst/>
              <a:defRPr sz="2400">
                <a:solidFill>
                  <a:schemeClr val="bg1"/>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5" name="Text Placeholder 21">
            <a:extLst>
              <a:ext uri="{FF2B5EF4-FFF2-40B4-BE49-F238E27FC236}">
                <a16:creationId xmlns:a16="http://schemas.microsoft.com/office/drawing/2014/main" id="{1E631F61-B92B-4F67-EF3B-0AC0C3678152}"/>
              </a:ext>
            </a:extLst>
          </p:cNvPr>
          <p:cNvSpPr>
            <a:spLocks noGrp="1"/>
          </p:cNvSpPr>
          <p:nvPr>
            <p:ph type="body" sz="quarter" idx="31" hasCustomPrompt="1"/>
          </p:nvPr>
        </p:nvSpPr>
        <p:spPr>
          <a:xfrm>
            <a:off x="1867019" y="4596707"/>
            <a:ext cx="1987483" cy="738504"/>
          </a:xfrm>
        </p:spPr>
        <p:txBody>
          <a:bodyPr>
            <a:normAutofit/>
          </a:bodyPr>
          <a:lstStyle>
            <a:lvl1pPr marL="0" indent="0" algn="l">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6" name="Text Placeholder 21">
            <a:extLst>
              <a:ext uri="{FF2B5EF4-FFF2-40B4-BE49-F238E27FC236}">
                <a16:creationId xmlns:a16="http://schemas.microsoft.com/office/drawing/2014/main" id="{A01EE24D-5283-A68E-9B4A-4A4A7A9B8E0F}"/>
              </a:ext>
            </a:extLst>
          </p:cNvPr>
          <p:cNvSpPr>
            <a:spLocks noGrp="1"/>
          </p:cNvSpPr>
          <p:nvPr>
            <p:ph type="body" sz="quarter" idx="32" hasCustomPrompt="1"/>
          </p:nvPr>
        </p:nvSpPr>
        <p:spPr>
          <a:xfrm>
            <a:off x="5705418" y="4135665"/>
            <a:ext cx="1987483" cy="443252"/>
          </a:xfrm>
        </p:spPr>
        <p:txBody>
          <a:bodyPr anchor="b">
            <a:normAutofit/>
          </a:bodyPr>
          <a:lstStyle>
            <a:lvl1pPr marL="0" indent="0" algn="l">
              <a:spcBef>
                <a:spcPts val="0"/>
              </a:spcBef>
              <a:buNone/>
              <a:tabLst/>
              <a:defRPr sz="2400">
                <a:solidFill>
                  <a:schemeClr val="bg1"/>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7" name="Text Placeholder 21">
            <a:extLst>
              <a:ext uri="{FF2B5EF4-FFF2-40B4-BE49-F238E27FC236}">
                <a16:creationId xmlns:a16="http://schemas.microsoft.com/office/drawing/2014/main" id="{25107A81-C526-856F-FBA4-EA52A8C55B4A}"/>
              </a:ext>
            </a:extLst>
          </p:cNvPr>
          <p:cNvSpPr>
            <a:spLocks noGrp="1"/>
          </p:cNvSpPr>
          <p:nvPr>
            <p:ph type="body" sz="quarter" idx="33" hasCustomPrompt="1"/>
          </p:nvPr>
        </p:nvSpPr>
        <p:spPr>
          <a:xfrm>
            <a:off x="5705418" y="4596707"/>
            <a:ext cx="1987483" cy="738504"/>
          </a:xfrm>
        </p:spPr>
        <p:txBody>
          <a:bodyPr>
            <a:normAutofit/>
          </a:bodyPr>
          <a:lstStyle>
            <a:lvl1pPr marL="0" indent="0" algn="l">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8" name="Text Placeholder 21">
            <a:extLst>
              <a:ext uri="{FF2B5EF4-FFF2-40B4-BE49-F238E27FC236}">
                <a16:creationId xmlns:a16="http://schemas.microsoft.com/office/drawing/2014/main" id="{AFE0C8D2-49E8-5E99-BA04-877A864B5A36}"/>
              </a:ext>
            </a:extLst>
          </p:cNvPr>
          <p:cNvSpPr>
            <a:spLocks noGrp="1"/>
          </p:cNvSpPr>
          <p:nvPr>
            <p:ph type="body" sz="quarter" idx="34" hasCustomPrompt="1"/>
          </p:nvPr>
        </p:nvSpPr>
        <p:spPr>
          <a:xfrm>
            <a:off x="9438634" y="4135665"/>
            <a:ext cx="1987483" cy="443252"/>
          </a:xfrm>
        </p:spPr>
        <p:txBody>
          <a:bodyPr anchor="b">
            <a:normAutofit/>
          </a:bodyPr>
          <a:lstStyle>
            <a:lvl1pPr marL="0" indent="0" algn="l">
              <a:spcBef>
                <a:spcPts val="0"/>
              </a:spcBef>
              <a:buNone/>
              <a:tabLst/>
              <a:defRPr sz="2400">
                <a:solidFill>
                  <a:schemeClr val="bg1"/>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9" name="Text Placeholder 21">
            <a:extLst>
              <a:ext uri="{FF2B5EF4-FFF2-40B4-BE49-F238E27FC236}">
                <a16:creationId xmlns:a16="http://schemas.microsoft.com/office/drawing/2014/main" id="{061A7B3A-D1F5-F7C6-5234-61D5BAA39D3C}"/>
              </a:ext>
            </a:extLst>
          </p:cNvPr>
          <p:cNvSpPr>
            <a:spLocks noGrp="1"/>
          </p:cNvSpPr>
          <p:nvPr>
            <p:ph type="body" sz="quarter" idx="35" hasCustomPrompt="1"/>
          </p:nvPr>
        </p:nvSpPr>
        <p:spPr>
          <a:xfrm>
            <a:off x="9438634" y="4596707"/>
            <a:ext cx="1987483" cy="738504"/>
          </a:xfrm>
        </p:spPr>
        <p:txBody>
          <a:bodyPr>
            <a:normAutofit/>
          </a:bodyPr>
          <a:lstStyle>
            <a:lvl1pPr marL="0" indent="0" algn="l">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14" name="Freeform 13">
            <a:extLst>
              <a:ext uri="{FF2B5EF4-FFF2-40B4-BE49-F238E27FC236}">
                <a16:creationId xmlns:a16="http://schemas.microsoft.com/office/drawing/2014/main" id="{7858BEF2-10BF-1946-B06F-CA54C36E3289}"/>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2"/>
          </a:solidFill>
          <a:ln w="206" cap="flat">
            <a:noFill/>
            <a:prstDash val="solid"/>
            <a:miter/>
          </a:ln>
        </p:spPr>
        <p:txBody>
          <a:bodyPr rtlCol="0" anchor="ctr"/>
          <a:lstStyle/>
          <a:p>
            <a:endParaRPr lang="en-US"/>
          </a:p>
        </p:txBody>
      </p:sp>
    </p:spTree>
    <p:extLst>
      <p:ext uri="{BB962C8B-B14F-4D97-AF65-F5344CB8AC3E}">
        <p14:creationId xmlns:p14="http://schemas.microsoft.com/office/powerpoint/2010/main" val="2476909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s with Callout">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E251BBBA-C913-5BE2-1F7A-4AD3D72040DF}"/>
              </a:ext>
            </a:extLst>
          </p:cNvPr>
          <p:cNvSpPr>
            <a:spLocks noGrp="1"/>
          </p:cNvSpPr>
          <p:nvPr>
            <p:ph type="body" sz="quarter" idx="13"/>
          </p:nvPr>
        </p:nvSpPr>
        <p:spPr>
          <a:xfrm>
            <a:off x="0" y="0"/>
            <a:ext cx="5060845" cy="6873201"/>
          </a:xfrm>
          <a:prstGeom prst="rect">
            <a:avLst/>
          </a:prstGeom>
          <a:gradFill flip="none" rotWithShape="1">
            <a:gsLst>
              <a:gs pos="0">
                <a:srgbClr val="A41A36"/>
              </a:gs>
              <a:gs pos="99000">
                <a:srgbClr val="C5123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noFill/>
              </a:defRPr>
            </a:lvl1pPr>
          </a:lstStyle>
          <a:p>
            <a:pPr marL="0" lvl="0" algn="ctr" defTabSz="903159"/>
            <a:r>
              <a:rPr lang="en-US"/>
              <a:t>Click to edit Master text styles</a:t>
            </a:r>
          </a:p>
        </p:txBody>
      </p:sp>
      <p:sp>
        <p:nvSpPr>
          <p:cNvPr id="2" name="Title 1">
            <a:extLst>
              <a:ext uri="{FF2B5EF4-FFF2-40B4-BE49-F238E27FC236}">
                <a16:creationId xmlns:a16="http://schemas.microsoft.com/office/drawing/2014/main" id="{84001D97-E7E2-1A0D-5F3F-9EC77C7CB5B5}"/>
              </a:ext>
            </a:extLst>
          </p:cNvPr>
          <p:cNvSpPr>
            <a:spLocks noGrp="1"/>
          </p:cNvSpPr>
          <p:nvPr>
            <p:ph type="title"/>
          </p:nvPr>
        </p:nvSpPr>
        <p:spPr>
          <a:xfrm>
            <a:off x="571501" y="2875002"/>
            <a:ext cx="3777662" cy="1107996"/>
          </a:xfrm>
        </p:spPr>
        <p:txBody>
          <a:bodyPr anchor="ctr"/>
          <a:lstStyle>
            <a:lvl1pPr>
              <a:defRPr sz="4000" b="0"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CE21E9E8-F5A4-FC04-589D-0B8D9B3E7438}"/>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55305D52-A4B8-ACD8-276E-DBCDD623F596}"/>
              </a:ext>
            </a:extLst>
          </p:cNvPr>
          <p:cNvSpPr>
            <a:spLocks noGrp="1"/>
          </p:cNvSpPr>
          <p:nvPr>
            <p:ph type="ftr" sz="quarter" idx="11"/>
          </p:nvPr>
        </p:nvSpPr>
        <p:spPr>
          <a:xfrm>
            <a:off x="6588261" y="6431115"/>
            <a:ext cx="4550022" cy="211203"/>
          </a:xfrm>
        </p:spPr>
        <p:txBody>
          <a:bodyPr/>
          <a:lstStyle/>
          <a:p>
            <a:endParaRPr lang="en-US"/>
          </a:p>
        </p:txBody>
      </p:sp>
      <p:sp>
        <p:nvSpPr>
          <p:cNvPr id="6" name="Picture Placeholder 21">
            <a:extLst>
              <a:ext uri="{FF2B5EF4-FFF2-40B4-BE49-F238E27FC236}">
                <a16:creationId xmlns:a16="http://schemas.microsoft.com/office/drawing/2014/main" id="{76DD7EA6-7E5D-6C28-D6DD-F0EB45AB4E7A}"/>
              </a:ext>
            </a:extLst>
          </p:cNvPr>
          <p:cNvSpPr>
            <a:spLocks noGrp="1"/>
          </p:cNvSpPr>
          <p:nvPr>
            <p:ph type="pic" sz="quarter" idx="18" hasCustomPrompt="1"/>
          </p:nvPr>
        </p:nvSpPr>
        <p:spPr>
          <a:xfrm>
            <a:off x="5594237" y="1207598"/>
            <a:ext cx="870084" cy="871220"/>
          </a:xfrm>
          <a:prstGeom prst="ellipse">
            <a:avLst/>
          </a:prstGeom>
          <a:solidFill>
            <a:schemeClr val="bg1"/>
          </a:solidFill>
          <a:ln w="25400">
            <a:noFill/>
          </a:ln>
        </p:spPr>
        <p:txBody>
          <a:bodyPr anchor="ctr"/>
          <a:lstStyle>
            <a:lvl1pPr marL="0" indent="0" algn="ctr">
              <a:buNone/>
              <a:defRPr>
                <a:solidFill>
                  <a:schemeClr val="tx1"/>
                </a:solidFill>
              </a:defRPr>
            </a:lvl1pPr>
          </a:lstStyle>
          <a:p>
            <a:r>
              <a:rPr lang="en-US"/>
              <a:t> </a:t>
            </a:r>
          </a:p>
        </p:txBody>
      </p:sp>
      <p:sp>
        <p:nvSpPr>
          <p:cNvPr id="7" name="Text Placeholder 21">
            <a:extLst>
              <a:ext uri="{FF2B5EF4-FFF2-40B4-BE49-F238E27FC236}">
                <a16:creationId xmlns:a16="http://schemas.microsoft.com/office/drawing/2014/main" id="{522DEEA2-4F5F-77BC-961B-876726163077}"/>
              </a:ext>
            </a:extLst>
          </p:cNvPr>
          <p:cNvSpPr>
            <a:spLocks noGrp="1"/>
          </p:cNvSpPr>
          <p:nvPr>
            <p:ph type="body" sz="quarter" idx="24" hasCustomPrompt="1"/>
          </p:nvPr>
        </p:nvSpPr>
        <p:spPr>
          <a:xfrm>
            <a:off x="6588260" y="1207598"/>
            <a:ext cx="1978704" cy="427038"/>
          </a:xfrm>
        </p:spPr>
        <p:txBody>
          <a:bodyPr anchor="b">
            <a:normAutofit/>
          </a:bodyPr>
          <a:lstStyle>
            <a:lvl1pPr marL="0" indent="0" algn="l">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8" name="Text Placeholder 21">
            <a:extLst>
              <a:ext uri="{FF2B5EF4-FFF2-40B4-BE49-F238E27FC236}">
                <a16:creationId xmlns:a16="http://schemas.microsoft.com/office/drawing/2014/main" id="{855792EC-77FB-A668-7280-354CA1C2BC5D}"/>
              </a:ext>
            </a:extLst>
          </p:cNvPr>
          <p:cNvSpPr>
            <a:spLocks noGrp="1"/>
          </p:cNvSpPr>
          <p:nvPr>
            <p:ph type="body" sz="quarter" idx="25" hasCustomPrompt="1"/>
          </p:nvPr>
        </p:nvSpPr>
        <p:spPr>
          <a:xfrm>
            <a:off x="6588260" y="1668640"/>
            <a:ext cx="1978704" cy="711490"/>
          </a:xfrm>
        </p:spPr>
        <p:txBody>
          <a:bodyPr>
            <a:normAutofit/>
          </a:bodyPr>
          <a:lstStyle>
            <a:lvl1pPr marL="0" indent="0" algn="l">
              <a:lnSpc>
                <a:spcPct val="90000"/>
              </a:lnSpc>
              <a:spcBef>
                <a:spcPts val="0"/>
              </a:spcBef>
              <a:spcAft>
                <a:spcPts val="300"/>
              </a:spcAft>
              <a:buNone/>
              <a:tabLst/>
              <a:defRPr sz="12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9" name="Picture Placeholder 21">
            <a:extLst>
              <a:ext uri="{FF2B5EF4-FFF2-40B4-BE49-F238E27FC236}">
                <a16:creationId xmlns:a16="http://schemas.microsoft.com/office/drawing/2014/main" id="{6ADDCC99-BF93-8059-585A-9F4F4EFD5EEC}"/>
              </a:ext>
            </a:extLst>
          </p:cNvPr>
          <p:cNvSpPr>
            <a:spLocks noGrp="1"/>
          </p:cNvSpPr>
          <p:nvPr>
            <p:ph type="pic" sz="quarter" idx="26" hasCustomPrompt="1"/>
          </p:nvPr>
        </p:nvSpPr>
        <p:spPr>
          <a:xfrm>
            <a:off x="8690903" y="1207598"/>
            <a:ext cx="870084" cy="871220"/>
          </a:xfrm>
          <a:prstGeom prst="ellipse">
            <a:avLst/>
          </a:prstGeom>
          <a:solidFill>
            <a:schemeClr val="bg1"/>
          </a:solidFill>
          <a:ln w="25400">
            <a:noFill/>
          </a:ln>
        </p:spPr>
        <p:txBody>
          <a:bodyPr anchor="ctr"/>
          <a:lstStyle>
            <a:lvl1pPr marL="0" indent="0" algn="ctr">
              <a:buNone/>
              <a:defRPr>
                <a:solidFill>
                  <a:schemeClr val="tx1"/>
                </a:solidFill>
              </a:defRPr>
            </a:lvl1pPr>
          </a:lstStyle>
          <a:p>
            <a:r>
              <a:rPr lang="en-US"/>
              <a:t> </a:t>
            </a:r>
          </a:p>
        </p:txBody>
      </p:sp>
      <p:sp>
        <p:nvSpPr>
          <p:cNvPr id="10" name="Text Placeholder 21">
            <a:extLst>
              <a:ext uri="{FF2B5EF4-FFF2-40B4-BE49-F238E27FC236}">
                <a16:creationId xmlns:a16="http://schemas.microsoft.com/office/drawing/2014/main" id="{9E344362-8D5D-6BBD-6493-076C1592AC3D}"/>
              </a:ext>
            </a:extLst>
          </p:cNvPr>
          <p:cNvSpPr>
            <a:spLocks noGrp="1"/>
          </p:cNvSpPr>
          <p:nvPr>
            <p:ph type="body" sz="quarter" idx="27" hasCustomPrompt="1"/>
          </p:nvPr>
        </p:nvSpPr>
        <p:spPr>
          <a:xfrm>
            <a:off x="9684926" y="1207598"/>
            <a:ext cx="1978704" cy="427038"/>
          </a:xfrm>
        </p:spPr>
        <p:txBody>
          <a:bodyPr anchor="b">
            <a:normAutofit/>
          </a:bodyPr>
          <a:lstStyle>
            <a:lvl1pPr marL="0" indent="0" algn="l">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11" name="Text Placeholder 21">
            <a:extLst>
              <a:ext uri="{FF2B5EF4-FFF2-40B4-BE49-F238E27FC236}">
                <a16:creationId xmlns:a16="http://schemas.microsoft.com/office/drawing/2014/main" id="{0AC1C13F-5ABE-184D-E7CF-EA22015C4645}"/>
              </a:ext>
            </a:extLst>
          </p:cNvPr>
          <p:cNvSpPr>
            <a:spLocks noGrp="1"/>
          </p:cNvSpPr>
          <p:nvPr>
            <p:ph type="body" sz="quarter" idx="28" hasCustomPrompt="1"/>
          </p:nvPr>
        </p:nvSpPr>
        <p:spPr>
          <a:xfrm>
            <a:off x="9684926" y="1668640"/>
            <a:ext cx="1978704" cy="711490"/>
          </a:xfrm>
        </p:spPr>
        <p:txBody>
          <a:bodyPr>
            <a:normAutofit/>
          </a:bodyPr>
          <a:lstStyle>
            <a:lvl1pPr marL="0" indent="0" algn="l">
              <a:lnSpc>
                <a:spcPct val="90000"/>
              </a:lnSpc>
              <a:spcBef>
                <a:spcPts val="0"/>
              </a:spcBef>
              <a:spcAft>
                <a:spcPts val="300"/>
              </a:spcAft>
              <a:buNone/>
              <a:tabLst/>
              <a:defRPr sz="12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12" name="Picture Placeholder 21">
            <a:extLst>
              <a:ext uri="{FF2B5EF4-FFF2-40B4-BE49-F238E27FC236}">
                <a16:creationId xmlns:a16="http://schemas.microsoft.com/office/drawing/2014/main" id="{062C0BE5-83A0-1236-7E46-FEDB1570C5F4}"/>
              </a:ext>
            </a:extLst>
          </p:cNvPr>
          <p:cNvSpPr>
            <a:spLocks noGrp="1"/>
          </p:cNvSpPr>
          <p:nvPr>
            <p:ph type="pic" sz="quarter" idx="29" hasCustomPrompt="1"/>
          </p:nvPr>
        </p:nvSpPr>
        <p:spPr>
          <a:xfrm>
            <a:off x="5594237" y="2813561"/>
            <a:ext cx="870084" cy="871220"/>
          </a:xfrm>
          <a:prstGeom prst="ellipse">
            <a:avLst/>
          </a:prstGeom>
          <a:solidFill>
            <a:schemeClr val="bg1"/>
          </a:solidFill>
          <a:ln w="25400">
            <a:noFill/>
          </a:ln>
        </p:spPr>
        <p:txBody>
          <a:bodyPr anchor="ctr"/>
          <a:lstStyle>
            <a:lvl1pPr marL="0" indent="0" algn="ctr">
              <a:buNone/>
              <a:defRPr>
                <a:solidFill>
                  <a:schemeClr val="tx1"/>
                </a:solidFill>
              </a:defRPr>
            </a:lvl1pPr>
          </a:lstStyle>
          <a:p>
            <a:r>
              <a:rPr lang="en-US"/>
              <a:t> </a:t>
            </a:r>
          </a:p>
        </p:txBody>
      </p:sp>
      <p:sp>
        <p:nvSpPr>
          <p:cNvPr id="13" name="Text Placeholder 21">
            <a:extLst>
              <a:ext uri="{FF2B5EF4-FFF2-40B4-BE49-F238E27FC236}">
                <a16:creationId xmlns:a16="http://schemas.microsoft.com/office/drawing/2014/main" id="{39C2607A-E5F1-8866-5822-8B5E3B28831C}"/>
              </a:ext>
            </a:extLst>
          </p:cNvPr>
          <p:cNvSpPr>
            <a:spLocks noGrp="1"/>
          </p:cNvSpPr>
          <p:nvPr>
            <p:ph type="body" sz="quarter" idx="30" hasCustomPrompt="1"/>
          </p:nvPr>
        </p:nvSpPr>
        <p:spPr>
          <a:xfrm>
            <a:off x="6588260" y="2813561"/>
            <a:ext cx="1978704" cy="427038"/>
          </a:xfrm>
        </p:spPr>
        <p:txBody>
          <a:bodyPr anchor="b">
            <a:normAutofit/>
          </a:bodyPr>
          <a:lstStyle>
            <a:lvl1pPr marL="0" indent="0" algn="l">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14" name="Text Placeholder 21">
            <a:extLst>
              <a:ext uri="{FF2B5EF4-FFF2-40B4-BE49-F238E27FC236}">
                <a16:creationId xmlns:a16="http://schemas.microsoft.com/office/drawing/2014/main" id="{7B0927D3-BD3D-C83D-5872-1E07013C4795}"/>
              </a:ext>
            </a:extLst>
          </p:cNvPr>
          <p:cNvSpPr>
            <a:spLocks noGrp="1"/>
          </p:cNvSpPr>
          <p:nvPr>
            <p:ph type="body" sz="quarter" idx="31" hasCustomPrompt="1"/>
          </p:nvPr>
        </p:nvSpPr>
        <p:spPr>
          <a:xfrm>
            <a:off x="6588260" y="3274603"/>
            <a:ext cx="1978704" cy="711490"/>
          </a:xfrm>
        </p:spPr>
        <p:txBody>
          <a:bodyPr>
            <a:normAutofit/>
          </a:bodyPr>
          <a:lstStyle>
            <a:lvl1pPr marL="0" indent="0" algn="l">
              <a:lnSpc>
                <a:spcPct val="90000"/>
              </a:lnSpc>
              <a:spcBef>
                <a:spcPts val="0"/>
              </a:spcBef>
              <a:spcAft>
                <a:spcPts val="300"/>
              </a:spcAft>
              <a:buNone/>
              <a:tabLst/>
              <a:defRPr sz="12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15" name="Picture Placeholder 21">
            <a:extLst>
              <a:ext uri="{FF2B5EF4-FFF2-40B4-BE49-F238E27FC236}">
                <a16:creationId xmlns:a16="http://schemas.microsoft.com/office/drawing/2014/main" id="{438DE4F8-E537-7345-A99B-5E932DE1F9C3}"/>
              </a:ext>
            </a:extLst>
          </p:cNvPr>
          <p:cNvSpPr>
            <a:spLocks noGrp="1"/>
          </p:cNvSpPr>
          <p:nvPr>
            <p:ph type="pic" sz="quarter" idx="32" hasCustomPrompt="1"/>
          </p:nvPr>
        </p:nvSpPr>
        <p:spPr>
          <a:xfrm>
            <a:off x="8690903" y="2813561"/>
            <a:ext cx="870084" cy="871220"/>
          </a:xfrm>
          <a:prstGeom prst="ellipse">
            <a:avLst/>
          </a:prstGeom>
          <a:solidFill>
            <a:schemeClr val="bg1"/>
          </a:solidFill>
          <a:ln w="25400">
            <a:noFill/>
          </a:ln>
        </p:spPr>
        <p:txBody>
          <a:bodyPr anchor="ctr"/>
          <a:lstStyle>
            <a:lvl1pPr marL="0" indent="0" algn="ctr">
              <a:buNone/>
              <a:defRPr>
                <a:solidFill>
                  <a:schemeClr val="tx1"/>
                </a:solidFill>
              </a:defRPr>
            </a:lvl1pPr>
          </a:lstStyle>
          <a:p>
            <a:r>
              <a:rPr lang="en-US"/>
              <a:t> </a:t>
            </a:r>
          </a:p>
        </p:txBody>
      </p:sp>
      <p:sp>
        <p:nvSpPr>
          <p:cNvPr id="16" name="Text Placeholder 21">
            <a:extLst>
              <a:ext uri="{FF2B5EF4-FFF2-40B4-BE49-F238E27FC236}">
                <a16:creationId xmlns:a16="http://schemas.microsoft.com/office/drawing/2014/main" id="{1D329E39-D68C-EF4D-7608-C5371AC0332A}"/>
              </a:ext>
            </a:extLst>
          </p:cNvPr>
          <p:cNvSpPr>
            <a:spLocks noGrp="1"/>
          </p:cNvSpPr>
          <p:nvPr>
            <p:ph type="body" sz="quarter" idx="33" hasCustomPrompt="1"/>
          </p:nvPr>
        </p:nvSpPr>
        <p:spPr>
          <a:xfrm>
            <a:off x="9684926" y="2813561"/>
            <a:ext cx="1978704" cy="427038"/>
          </a:xfrm>
        </p:spPr>
        <p:txBody>
          <a:bodyPr anchor="b">
            <a:normAutofit/>
          </a:bodyPr>
          <a:lstStyle>
            <a:lvl1pPr marL="0" indent="0" algn="l">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17" name="Text Placeholder 21">
            <a:extLst>
              <a:ext uri="{FF2B5EF4-FFF2-40B4-BE49-F238E27FC236}">
                <a16:creationId xmlns:a16="http://schemas.microsoft.com/office/drawing/2014/main" id="{918AA1D6-A455-2C00-9F3F-1EF9B3788ABB}"/>
              </a:ext>
            </a:extLst>
          </p:cNvPr>
          <p:cNvSpPr>
            <a:spLocks noGrp="1"/>
          </p:cNvSpPr>
          <p:nvPr>
            <p:ph type="body" sz="quarter" idx="34" hasCustomPrompt="1"/>
          </p:nvPr>
        </p:nvSpPr>
        <p:spPr>
          <a:xfrm>
            <a:off x="9684926" y="3274603"/>
            <a:ext cx="1978704" cy="711490"/>
          </a:xfrm>
        </p:spPr>
        <p:txBody>
          <a:bodyPr>
            <a:normAutofit/>
          </a:bodyPr>
          <a:lstStyle>
            <a:lvl1pPr marL="0" indent="0" algn="l">
              <a:lnSpc>
                <a:spcPct val="90000"/>
              </a:lnSpc>
              <a:spcBef>
                <a:spcPts val="0"/>
              </a:spcBef>
              <a:spcAft>
                <a:spcPts val="300"/>
              </a:spcAft>
              <a:buNone/>
              <a:tabLst/>
              <a:defRPr sz="12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18" name="Picture Placeholder 21">
            <a:extLst>
              <a:ext uri="{FF2B5EF4-FFF2-40B4-BE49-F238E27FC236}">
                <a16:creationId xmlns:a16="http://schemas.microsoft.com/office/drawing/2014/main" id="{5C7C33C7-46E4-F4DA-E284-E40EDBA96C13}"/>
              </a:ext>
            </a:extLst>
          </p:cNvPr>
          <p:cNvSpPr>
            <a:spLocks noGrp="1"/>
          </p:cNvSpPr>
          <p:nvPr>
            <p:ph type="pic" sz="quarter" idx="35" hasCustomPrompt="1"/>
          </p:nvPr>
        </p:nvSpPr>
        <p:spPr>
          <a:xfrm>
            <a:off x="5594237" y="4442576"/>
            <a:ext cx="870084" cy="871220"/>
          </a:xfrm>
          <a:prstGeom prst="ellipse">
            <a:avLst/>
          </a:prstGeom>
          <a:solidFill>
            <a:schemeClr val="bg1"/>
          </a:solidFill>
          <a:ln w="25400">
            <a:noFill/>
          </a:ln>
        </p:spPr>
        <p:txBody>
          <a:bodyPr anchor="ctr"/>
          <a:lstStyle>
            <a:lvl1pPr marL="0" indent="0" algn="ctr">
              <a:buNone/>
              <a:defRPr>
                <a:solidFill>
                  <a:schemeClr val="tx1"/>
                </a:solidFill>
              </a:defRPr>
            </a:lvl1pPr>
          </a:lstStyle>
          <a:p>
            <a:r>
              <a:rPr lang="en-US"/>
              <a:t> </a:t>
            </a:r>
          </a:p>
        </p:txBody>
      </p:sp>
      <p:sp>
        <p:nvSpPr>
          <p:cNvPr id="19" name="Text Placeholder 21">
            <a:extLst>
              <a:ext uri="{FF2B5EF4-FFF2-40B4-BE49-F238E27FC236}">
                <a16:creationId xmlns:a16="http://schemas.microsoft.com/office/drawing/2014/main" id="{F5882E9A-7C4B-3D38-B144-0A543286DEA1}"/>
              </a:ext>
            </a:extLst>
          </p:cNvPr>
          <p:cNvSpPr>
            <a:spLocks noGrp="1"/>
          </p:cNvSpPr>
          <p:nvPr>
            <p:ph type="body" sz="quarter" idx="36" hasCustomPrompt="1"/>
          </p:nvPr>
        </p:nvSpPr>
        <p:spPr>
          <a:xfrm>
            <a:off x="6588260" y="4442576"/>
            <a:ext cx="1978704" cy="427038"/>
          </a:xfrm>
        </p:spPr>
        <p:txBody>
          <a:bodyPr anchor="b">
            <a:normAutofit/>
          </a:bodyPr>
          <a:lstStyle>
            <a:lvl1pPr marL="0" indent="0" algn="l">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20" name="Text Placeholder 21">
            <a:extLst>
              <a:ext uri="{FF2B5EF4-FFF2-40B4-BE49-F238E27FC236}">
                <a16:creationId xmlns:a16="http://schemas.microsoft.com/office/drawing/2014/main" id="{456AC503-718D-E3DE-3F9D-E5AB16FEDF4A}"/>
              </a:ext>
            </a:extLst>
          </p:cNvPr>
          <p:cNvSpPr>
            <a:spLocks noGrp="1"/>
          </p:cNvSpPr>
          <p:nvPr>
            <p:ph type="body" sz="quarter" idx="37" hasCustomPrompt="1"/>
          </p:nvPr>
        </p:nvSpPr>
        <p:spPr>
          <a:xfrm>
            <a:off x="6588260" y="4903618"/>
            <a:ext cx="1978704" cy="711490"/>
          </a:xfrm>
        </p:spPr>
        <p:txBody>
          <a:bodyPr>
            <a:normAutofit/>
          </a:bodyPr>
          <a:lstStyle>
            <a:lvl1pPr marL="0" indent="0" algn="l">
              <a:lnSpc>
                <a:spcPct val="90000"/>
              </a:lnSpc>
              <a:spcBef>
                <a:spcPts val="0"/>
              </a:spcBef>
              <a:spcAft>
                <a:spcPts val="300"/>
              </a:spcAft>
              <a:buNone/>
              <a:tabLst/>
              <a:defRPr sz="12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21" name="Picture Placeholder 21">
            <a:extLst>
              <a:ext uri="{FF2B5EF4-FFF2-40B4-BE49-F238E27FC236}">
                <a16:creationId xmlns:a16="http://schemas.microsoft.com/office/drawing/2014/main" id="{04F24F27-BABF-9982-3063-FD6F1825002F}"/>
              </a:ext>
            </a:extLst>
          </p:cNvPr>
          <p:cNvSpPr>
            <a:spLocks noGrp="1"/>
          </p:cNvSpPr>
          <p:nvPr>
            <p:ph type="pic" sz="quarter" idx="38" hasCustomPrompt="1"/>
          </p:nvPr>
        </p:nvSpPr>
        <p:spPr>
          <a:xfrm>
            <a:off x="8690903" y="4442576"/>
            <a:ext cx="870084" cy="871220"/>
          </a:xfrm>
          <a:prstGeom prst="ellipse">
            <a:avLst/>
          </a:prstGeom>
          <a:solidFill>
            <a:schemeClr val="bg1"/>
          </a:solidFill>
          <a:ln w="25400">
            <a:noFill/>
          </a:ln>
        </p:spPr>
        <p:txBody>
          <a:bodyPr anchor="ctr"/>
          <a:lstStyle>
            <a:lvl1pPr marL="0" indent="0" algn="ctr">
              <a:buNone/>
              <a:defRPr>
                <a:solidFill>
                  <a:schemeClr val="tx1"/>
                </a:solidFill>
              </a:defRPr>
            </a:lvl1pPr>
          </a:lstStyle>
          <a:p>
            <a:r>
              <a:rPr lang="en-US"/>
              <a:t> </a:t>
            </a:r>
          </a:p>
        </p:txBody>
      </p:sp>
      <p:sp>
        <p:nvSpPr>
          <p:cNvPr id="22" name="Text Placeholder 21">
            <a:extLst>
              <a:ext uri="{FF2B5EF4-FFF2-40B4-BE49-F238E27FC236}">
                <a16:creationId xmlns:a16="http://schemas.microsoft.com/office/drawing/2014/main" id="{8C6EB55E-CC80-3D92-2CF9-A3787C7C7093}"/>
              </a:ext>
            </a:extLst>
          </p:cNvPr>
          <p:cNvSpPr>
            <a:spLocks noGrp="1"/>
          </p:cNvSpPr>
          <p:nvPr>
            <p:ph type="body" sz="quarter" idx="39" hasCustomPrompt="1"/>
          </p:nvPr>
        </p:nvSpPr>
        <p:spPr>
          <a:xfrm>
            <a:off x="9684926" y="4442576"/>
            <a:ext cx="1978704" cy="427038"/>
          </a:xfrm>
        </p:spPr>
        <p:txBody>
          <a:bodyPr anchor="b">
            <a:normAutofit/>
          </a:bodyPr>
          <a:lstStyle>
            <a:lvl1pPr marL="0" indent="0" algn="l">
              <a:spcBef>
                <a:spcPts val="0"/>
              </a:spcBef>
              <a:buNone/>
              <a:tabLst/>
              <a:defRPr sz="2400">
                <a:solidFill>
                  <a:schemeClr val="tx2"/>
                </a:solidFill>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23" name="Text Placeholder 21">
            <a:extLst>
              <a:ext uri="{FF2B5EF4-FFF2-40B4-BE49-F238E27FC236}">
                <a16:creationId xmlns:a16="http://schemas.microsoft.com/office/drawing/2014/main" id="{2A60AC99-6C04-CC3D-AE96-A00E5F5949D3}"/>
              </a:ext>
            </a:extLst>
          </p:cNvPr>
          <p:cNvSpPr>
            <a:spLocks noGrp="1"/>
          </p:cNvSpPr>
          <p:nvPr>
            <p:ph type="body" sz="quarter" idx="40" hasCustomPrompt="1"/>
          </p:nvPr>
        </p:nvSpPr>
        <p:spPr>
          <a:xfrm>
            <a:off x="9684926" y="4903618"/>
            <a:ext cx="1978704" cy="711490"/>
          </a:xfrm>
        </p:spPr>
        <p:txBody>
          <a:bodyPr>
            <a:normAutofit/>
          </a:bodyPr>
          <a:lstStyle>
            <a:lvl1pPr marL="0" indent="0" algn="l">
              <a:lnSpc>
                <a:spcPct val="90000"/>
              </a:lnSpc>
              <a:spcBef>
                <a:spcPts val="0"/>
              </a:spcBef>
              <a:spcAft>
                <a:spcPts val="300"/>
              </a:spcAft>
              <a:buNone/>
              <a:tabLst/>
              <a:defRPr sz="12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Tree>
    <p:extLst>
      <p:ext uri="{BB962C8B-B14F-4D97-AF65-F5344CB8AC3E}">
        <p14:creationId xmlns:p14="http://schemas.microsoft.com/office/powerpoint/2010/main" val="3032534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st Layout (Wav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A43D45A2-2914-42AE-F391-C9E7E4E089DE}"/>
              </a:ext>
            </a:extLst>
          </p:cNvPr>
          <p:cNvSpPr>
            <a:spLocks noGrp="1"/>
          </p:cNvSpPr>
          <p:nvPr>
            <p:ph type="body" sz="quarter" idx="38"/>
          </p:nvPr>
        </p:nvSpPr>
        <p:spPr>
          <a:xfrm>
            <a:off x="0" y="4375255"/>
            <a:ext cx="6722035" cy="2240235"/>
          </a:xfrm>
          <a:custGeom>
            <a:avLst/>
            <a:gdLst>
              <a:gd name="connsiteX0" fmla="*/ 1471390 w 6722035"/>
              <a:gd name="connsiteY0" fmla="*/ 35 h 2240235"/>
              <a:gd name="connsiteX1" fmla="*/ 3643450 w 6722035"/>
              <a:gd name="connsiteY1" fmla="*/ 319246 h 2240235"/>
              <a:gd name="connsiteX2" fmla="*/ 6658083 w 6722035"/>
              <a:gd name="connsiteY2" fmla="*/ 2181147 h 2240235"/>
              <a:gd name="connsiteX3" fmla="*/ 6722035 w 6722035"/>
              <a:gd name="connsiteY3" fmla="*/ 2240235 h 2240235"/>
              <a:gd name="connsiteX4" fmla="*/ 0 w 6722035"/>
              <a:gd name="connsiteY4" fmla="*/ 2240235 h 2240235"/>
              <a:gd name="connsiteX5" fmla="*/ 0 w 6722035"/>
              <a:gd name="connsiteY5" fmla="*/ 102396 h 2240235"/>
              <a:gd name="connsiteX6" fmla="*/ 202925 w 6722035"/>
              <a:gd name="connsiteY6" fmla="*/ 80173 h 2240235"/>
              <a:gd name="connsiteX7" fmla="*/ 1471390 w 6722035"/>
              <a:gd name="connsiteY7" fmla="*/ 35 h 224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035" h="2240235">
                <a:moveTo>
                  <a:pt x="1471390" y="35"/>
                </a:moveTo>
                <a:cubicBezTo>
                  <a:pt x="2095005" y="1852"/>
                  <a:pt x="2807251" y="77015"/>
                  <a:pt x="3643450" y="319246"/>
                </a:cubicBezTo>
                <a:cubicBezTo>
                  <a:pt x="5650323" y="900601"/>
                  <a:pt x="6125272" y="1660156"/>
                  <a:pt x="6658083" y="2181147"/>
                </a:cubicBezTo>
                <a:lnTo>
                  <a:pt x="6722035" y="2240235"/>
                </a:lnTo>
                <a:lnTo>
                  <a:pt x="0" y="2240235"/>
                </a:lnTo>
                <a:lnTo>
                  <a:pt x="0" y="102396"/>
                </a:lnTo>
                <a:lnTo>
                  <a:pt x="202925" y="80173"/>
                </a:lnTo>
                <a:cubicBezTo>
                  <a:pt x="585825" y="38564"/>
                  <a:pt x="1003680" y="-1329"/>
                  <a:pt x="1471390" y="35"/>
                </a:cubicBezTo>
                <a:close/>
              </a:path>
            </a:pathLst>
          </a:custGeom>
          <a:gradFill flip="none" rotWithShape="1">
            <a:gsLst>
              <a:gs pos="100000">
                <a:schemeClr val="accent1">
                  <a:lumMod val="40000"/>
                  <a:lumOff val="60000"/>
                </a:schemeClr>
              </a:gs>
              <a:gs pos="11000">
                <a:schemeClr val="accent1">
                  <a:lumMod val="40000"/>
                  <a:lumOff val="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03159"/>
            <a:r>
              <a:rPr lang="en-US"/>
              <a:t>Click to edit Master text styles</a:t>
            </a:r>
          </a:p>
        </p:txBody>
      </p:sp>
      <p:sp>
        <p:nvSpPr>
          <p:cNvPr id="5" name="Text Placeholder 4">
            <a:extLst>
              <a:ext uri="{FF2B5EF4-FFF2-40B4-BE49-F238E27FC236}">
                <a16:creationId xmlns:a16="http://schemas.microsoft.com/office/drawing/2014/main" id="{910EE834-D5F5-01B5-D6F8-221BD24B5EBD}"/>
              </a:ext>
            </a:extLst>
          </p:cNvPr>
          <p:cNvSpPr>
            <a:spLocks noGrp="1"/>
          </p:cNvSpPr>
          <p:nvPr>
            <p:ph type="body" sz="quarter" idx="39"/>
          </p:nvPr>
        </p:nvSpPr>
        <p:spPr>
          <a:xfrm>
            <a:off x="0" y="4930014"/>
            <a:ext cx="12191999" cy="1927986"/>
          </a:xfrm>
          <a:custGeom>
            <a:avLst/>
            <a:gdLst>
              <a:gd name="connsiteX0" fmla="*/ 2428556 w 12191999"/>
              <a:gd name="connsiteY0" fmla="*/ 26 h 1927986"/>
              <a:gd name="connsiteX1" fmla="*/ 4869418 w 12191999"/>
              <a:gd name="connsiteY1" fmla="*/ 402932 h 1927986"/>
              <a:gd name="connsiteX2" fmla="*/ 7310278 w 12191999"/>
              <a:gd name="connsiteY2" fmla="*/ 1029955 h 1927986"/>
              <a:gd name="connsiteX3" fmla="*/ 9751138 w 12191999"/>
              <a:gd name="connsiteY3" fmla="*/ 1119769 h 1927986"/>
              <a:gd name="connsiteX4" fmla="*/ 11785189 w 12191999"/>
              <a:gd name="connsiteY4" fmla="*/ 940140 h 1927986"/>
              <a:gd name="connsiteX5" fmla="*/ 12191998 w 12191999"/>
              <a:gd name="connsiteY5" fmla="*/ 895652 h 1927986"/>
              <a:gd name="connsiteX6" fmla="*/ 12191998 w 12191999"/>
              <a:gd name="connsiteY6" fmla="*/ 895053 h 1927986"/>
              <a:gd name="connsiteX7" fmla="*/ 12191999 w 12191999"/>
              <a:gd name="connsiteY7" fmla="*/ 895053 h 1927986"/>
              <a:gd name="connsiteX8" fmla="*/ 12191999 w 12191999"/>
              <a:gd name="connsiteY8" fmla="*/ 1927986 h 1927986"/>
              <a:gd name="connsiteX9" fmla="*/ 0 w 12191999"/>
              <a:gd name="connsiteY9" fmla="*/ 1927986 h 1927986"/>
              <a:gd name="connsiteX10" fmla="*/ 0 w 12191999"/>
              <a:gd name="connsiteY10" fmla="*/ 355727 h 1927986"/>
              <a:gd name="connsiteX11" fmla="*/ 394505 w 12191999"/>
              <a:gd name="connsiteY11" fmla="*/ 268630 h 1927986"/>
              <a:gd name="connsiteX12" fmla="*/ 2428556 w 12191999"/>
              <a:gd name="connsiteY12" fmla="*/ 26 h 19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99" h="1927986">
                <a:moveTo>
                  <a:pt x="2428556" y="26"/>
                </a:moveTo>
                <a:cubicBezTo>
                  <a:pt x="3242176" y="-2492"/>
                  <a:pt x="4055797" y="182172"/>
                  <a:pt x="4869418" y="402932"/>
                </a:cubicBezTo>
                <a:cubicBezTo>
                  <a:pt x="5683037" y="627049"/>
                  <a:pt x="6496657" y="895652"/>
                  <a:pt x="7310278" y="1029955"/>
                </a:cubicBezTo>
                <a:cubicBezTo>
                  <a:pt x="8123898" y="1164256"/>
                  <a:pt x="8937518" y="1164256"/>
                  <a:pt x="9751138" y="1119769"/>
                </a:cubicBezTo>
                <a:cubicBezTo>
                  <a:pt x="10564758" y="1071924"/>
                  <a:pt x="11378379" y="987985"/>
                  <a:pt x="11785189" y="940140"/>
                </a:cubicBezTo>
                <a:lnTo>
                  <a:pt x="12191998" y="895652"/>
                </a:lnTo>
                <a:lnTo>
                  <a:pt x="12191998" y="895053"/>
                </a:lnTo>
                <a:lnTo>
                  <a:pt x="12191999" y="895053"/>
                </a:lnTo>
                <a:lnTo>
                  <a:pt x="12191999" y="1927986"/>
                </a:lnTo>
                <a:lnTo>
                  <a:pt x="0" y="1927986"/>
                </a:lnTo>
                <a:lnTo>
                  <a:pt x="0" y="355727"/>
                </a:lnTo>
                <a:lnTo>
                  <a:pt x="394505" y="268630"/>
                </a:lnTo>
                <a:cubicBezTo>
                  <a:pt x="801316" y="182172"/>
                  <a:pt x="1614936" y="-2492"/>
                  <a:pt x="2428556" y="26"/>
                </a:cubicBezTo>
                <a:close/>
              </a:path>
            </a:pathLst>
          </a:custGeom>
          <a:gradFill flip="none" rotWithShape="1">
            <a:gsLst>
              <a:gs pos="0">
                <a:schemeClr val="accent1">
                  <a:alpha val="71544"/>
                </a:schemeClr>
              </a:gs>
              <a:gs pos="55000">
                <a:schemeClr val="accent1">
                  <a:lumMod val="40000"/>
                  <a:lumOff val="60000"/>
                </a:schemeClr>
              </a:gs>
              <a:gs pos="100000">
                <a:schemeClr val="accent1">
                  <a:lumMod val="20000"/>
                  <a:lumOff val="80000"/>
                  <a:alpha val="11196"/>
                </a:schemeClr>
              </a:gs>
            </a:gsLst>
            <a:lin ang="0" scaled="1"/>
            <a:tileRect/>
          </a:gradFill>
          <a:ln>
            <a:noFill/>
          </a:ln>
        </p:spPr>
        <p:txBody>
          <a:bodyPr vert="horz" lIns="0" tIns="0" rIns="0" bIns="0" rtlCol="0" anchor="ctr">
            <a:noAutofit/>
          </a:bodyPr>
          <a:lstStyle>
            <a:lvl1pPr>
              <a:defRPr lang="en-US" sz="1800">
                <a:noFill/>
              </a:defRPr>
            </a:lvl1pPr>
          </a:lstStyle>
          <a:p>
            <a:pPr lvl="0"/>
            <a:r>
              <a:rPr lang="en-US"/>
              <a:t>Click to edit Master text styles</a:t>
            </a:r>
          </a:p>
        </p:txBody>
      </p:sp>
      <p:sp>
        <p:nvSpPr>
          <p:cNvPr id="17" name="Picture Placeholder 16">
            <a:extLst>
              <a:ext uri="{FF2B5EF4-FFF2-40B4-BE49-F238E27FC236}">
                <a16:creationId xmlns:a16="http://schemas.microsoft.com/office/drawing/2014/main" id="{8FB2486D-75B7-6F72-CC8A-DB3D9F5F0AFA}"/>
              </a:ext>
            </a:extLst>
          </p:cNvPr>
          <p:cNvSpPr>
            <a:spLocks noGrp="1"/>
          </p:cNvSpPr>
          <p:nvPr>
            <p:ph type="pic" sz="quarter" idx="12" hasCustomPrompt="1"/>
          </p:nvPr>
        </p:nvSpPr>
        <p:spPr>
          <a:xfrm>
            <a:off x="422275" y="1"/>
            <a:ext cx="4849813" cy="6857999"/>
          </a:xfrm>
          <a:prstGeom prst="rect">
            <a:avLst/>
          </a:prstGeom>
        </p:spPr>
        <p:txBody>
          <a:bodyPr wrap="square">
            <a:noAutofit/>
          </a:bodyPr>
          <a:lstStyle>
            <a:lvl1pPr marL="0" indent="0">
              <a:buNone/>
              <a:defRPr/>
            </a:lvl1pPr>
          </a:lstStyle>
          <a:p>
            <a:r>
              <a:rPr lang="en-US"/>
              <a:t> </a:t>
            </a:r>
          </a:p>
        </p:txBody>
      </p:sp>
      <p:sp>
        <p:nvSpPr>
          <p:cNvPr id="3" name="Slide Number Placeholder 2">
            <a:extLst>
              <a:ext uri="{FF2B5EF4-FFF2-40B4-BE49-F238E27FC236}">
                <a16:creationId xmlns:a16="http://schemas.microsoft.com/office/drawing/2014/main" id="{2860740A-7683-CEB3-0C75-20FBA5193391}"/>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B044BFCB-162A-35B9-5733-14D32E6DDECE}"/>
              </a:ext>
            </a:extLst>
          </p:cNvPr>
          <p:cNvSpPr>
            <a:spLocks noGrp="1"/>
          </p:cNvSpPr>
          <p:nvPr>
            <p:ph type="ftr" sz="quarter" idx="11"/>
          </p:nvPr>
        </p:nvSpPr>
        <p:spPr>
          <a:xfrm>
            <a:off x="6195738" y="6431115"/>
            <a:ext cx="4942544" cy="211203"/>
          </a:xfrm>
        </p:spPr>
        <p:txBody>
          <a:bodyPr/>
          <a:lstStyle/>
          <a:p>
            <a:endParaRPr lang="en-US"/>
          </a:p>
        </p:txBody>
      </p:sp>
      <p:sp>
        <p:nvSpPr>
          <p:cNvPr id="10" name="Text Placeholder 9">
            <a:extLst>
              <a:ext uri="{FF2B5EF4-FFF2-40B4-BE49-F238E27FC236}">
                <a16:creationId xmlns:a16="http://schemas.microsoft.com/office/drawing/2014/main" id="{5306DA4C-D70D-DA6A-B857-A581584F3E5E}"/>
              </a:ext>
            </a:extLst>
          </p:cNvPr>
          <p:cNvSpPr>
            <a:spLocks noGrp="1"/>
          </p:cNvSpPr>
          <p:nvPr>
            <p:ph type="body" sz="quarter" idx="13"/>
          </p:nvPr>
        </p:nvSpPr>
        <p:spPr>
          <a:xfrm>
            <a:off x="6195739" y="1816116"/>
            <a:ext cx="5084913" cy="3225768"/>
          </a:xfrm>
        </p:spPr>
        <p:txBody>
          <a:bodyPr/>
          <a:lstStyle>
            <a:lvl1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1pPr>
            <a:lvl2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2pPr>
            <a:lvl3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3pPr>
            <a:lvl4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4pPr>
            <a:lvl5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5pPr>
            <a:lvl6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6pPr>
            <a:lvl7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7pPr>
            <a:lvl8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8pPr>
            <a:lvl9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4BAED7B2-CC3C-FAC2-2EC2-FA03971DE7AB}"/>
              </a:ext>
            </a:extLst>
          </p:cNvPr>
          <p:cNvSpPr>
            <a:spLocks noGrp="1"/>
          </p:cNvSpPr>
          <p:nvPr>
            <p:ph type="title"/>
          </p:nvPr>
        </p:nvSpPr>
        <p:spPr>
          <a:xfrm>
            <a:off x="6195740" y="556258"/>
            <a:ext cx="5084907" cy="1107996"/>
          </a:xfrm>
        </p:spPr>
        <p:txBody>
          <a:bodyPr anchor="b"/>
          <a:lstStyle>
            <a:lvl1pPr>
              <a:defRPr sz="4000" b="0" i="0">
                <a:solidFill>
                  <a:schemeClr val="tx1"/>
                </a:solidFill>
                <a:latin typeface="Calibri" panose="020F0502020204030204" pitchFamily="34" charset="0"/>
                <a:cs typeface="Calibri" panose="020F0502020204030204" pitchFamily="34" charset="0"/>
              </a:defRPr>
            </a:lvl1pPr>
          </a:lstStyle>
          <a:p>
            <a:r>
              <a:rPr lang="en-US"/>
              <a:t>Click to edit Master title style</a:t>
            </a:r>
          </a:p>
        </p:txBody>
      </p:sp>
      <p:sp>
        <p:nvSpPr>
          <p:cNvPr id="7" name="Freeform 6">
            <a:extLst>
              <a:ext uri="{FF2B5EF4-FFF2-40B4-BE49-F238E27FC236}">
                <a16:creationId xmlns:a16="http://schemas.microsoft.com/office/drawing/2014/main" id="{7728E6C2-5E08-651F-E9A0-DF0E5E75D991}"/>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2"/>
          </a:solidFill>
          <a:ln w="206"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FAB5B028-2D09-4853-F3D8-0916EEE78801}"/>
              </a:ext>
            </a:extLst>
          </p:cNvPr>
          <p:cNvGrpSpPr/>
          <p:nvPr userDrawn="1"/>
        </p:nvGrpSpPr>
        <p:grpSpPr>
          <a:xfrm>
            <a:off x="12431448" y="0"/>
            <a:ext cx="1973057" cy="2141839"/>
            <a:chOff x="12431448" y="0"/>
            <a:chExt cx="1973057" cy="2141839"/>
          </a:xfrm>
        </p:grpSpPr>
        <p:sp>
          <p:nvSpPr>
            <p:cNvPr id="6" name="Rectangle 14">
              <a:extLst>
                <a:ext uri="{FF2B5EF4-FFF2-40B4-BE49-F238E27FC236}">
                  <a16:creationId xmlns:a16="http://schemas.microsoft.com/office/drawing/2014/main" id="{464B4BEE-AB46-28B5-19A7-B8547BC66F0A}"/>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900" b="1" i="0" dirty="0">
                  <a:latin typeface="Calibri"/>
                  <a:cs typeface="Calibri"/>
                </a:rPr>
                <a:t>Slide</a:t>
              </a:r>
              <a:r>
                <a:rPr lang="en-US" sz="900" b="1" i="0" baseline="0" dirty="0">
                  <a:latin typeface="Calibri"/>
                  <a:cs typeface="Calibri"/>
                </a:rPr>
                <a:t> Instructions</a:t>
              </a:r>
              <a:endParaRPr lang="en-US" sz="900" b="1" i="0" dirty="0">
                <a:latin typeface="Calibri"/>
                <a:cs typeface="Calibri"/>
              </a:endParaRPr>
            </a:p>
          </p:txBody>
        </p:sp>
        <p:sp>
          <p:nvSpPr>
            <p:cNvPr id="8" name="Rectangle 7">
              <a:extLst>
                <a:ext uri="{FF2B5EF4-FFF2-40B4-BE49-F238E27FC236}">
                  <a16:creationId xmlns:a16="http://schemas.microsoft.com/office/drawing/2014/main" id="{9C5A71C0-614E-9741-0AF4-D1AD54FE6053}"/>
                </a:ext>
              </a:extLst>
            </p:cNvPr>
            <p:cNvSpPr/>
            <p:nvPr userDrawn="1"/>
          </p:nvSpPr>
          <p:spPr>
            <a:xfrm>
              <a:off x="12521773" y="209553"/>
              <a:ext cx="1877344" cy="1932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50" i="1" dirty="0">
                  <a:solidFill>
                    <a:srgbClr val="464B54"/>
                  </a:solidFill>
                </a:rPr>
                <a:t>Instructions</a:t>
              </a:r>
              <a:r>
                <a:rPr lang="en-US" sz="650" i="1" baseline="0" dirty="0">
                  <a:solidFill>
                    <a:srgbClr val="464B54"/>
                  </a:solidFill>
                </a:rPr>
                <a:t> are not visible during Show Mode</a:t>
              </a:r>
              <a:br>
                <a:rPr lang="en-US" sz="650" i="1" baseline="0" dirty="0">
                  <a:solidFill>
                    <a:srgbClr val="464B54"/>
                  </a:solidFill>
                </a:rPr>
              </a:br>
              <a:br>
                <a:rPr lang="en-US" sz="650" i="1" baseline="0" dirty="0">
                  <a:solidFill>
                    <a:srgbClr val="464B54"/>
                  </a:solidFill>
                </a:rPr>
              </a:br>
              <a:r>
                <a:rPr lang="en-US" sz="900" b="1" i="0" baseline="0" dirty="0">
                  <a:solidFill>
                    <a:srgbClr val="464B54"/>
                  </a:solidFill>
                </a:rPr>
                <a:t>To insert images</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If you do not want</a:t>
              </a:r>
              <a:r>
                <a:rPr lang="en-US" sz="800" b="0" i="0" baseline="0" dirty="0">
                  <a:solidFill>
                    <a:srgbClr val="464B54"/>
                  </a:solidFill>
                </a:rPr>
                <a:t> to put any photos in, fill with a color or remove</a:t>
              </a:r>
              <a:endParaRPr lang="en-US" sz="800" b="0" i="0" dirty="0">
                <a:solidFill>
                  <a:srgbClr val="464B54"/>
                </a:solidFill>
              </a:endParaRP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Drag</a:t>
              </a:r>
              <a:r>
                <a:rPr lang="en-US" sz="800" b="0" i="0" baseline="0" dirty="0">
                  <a:solidFill>
                    <a:srgbClr val="464B54"/>
                  </a:solidFill>
                </a:rPr>
                <a:t> the image from your source folder onto the slide or click the placeholder and select the photo</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baseline="0" dirty="0">
                  <a:solidFill>
                    <a:srgbClr val="464B54"/>
                  </a:solidFill>
                </a:rPr>
                <a:t>To reposition your photo, click “</a:t>
              </a:r>
              <a:r>
                <a:rPr lang="en-US" sz="800" b="1" i="0" baseline="0" dirty="0">
                  <a:solidFill>
                    <a:srgbClr val="464B54"/>
                  </a:solidFill>
                </a:rPr>
                <a:t>Picture Format” </a:t>
              </a:r>
              <a:r>
                <a:rPr lang="en-US" sz="800" b="0" i="0" baseline="0" dirty="0">
                  <a:solidFill>
                    <a:srgbClr val="464B54"/>
                  </a:solidFill>
                </a:rPr>
                <a:t>and then </a:t>
              </a:r>
              <a:r>
                <a:rPr lang="en-US" sz="800" b="1" i="0" baseline="0" dirty="0">
                  <a:solidFill>
                    <a:srgbClr val="464B54"/>
                  </a:solidFill>
                </a:rPr>
                <a:t>“Crop”</a:t>
              </a:r>
            </a:p>
            <a:p>
              <a:pPr marL="93663" indent="-93663" algn="l">
                <a:spcAft>
                  <a:spcPts val="300"/>
                </a:spcAft>
                <a:buFont typeface="Wingdings" charset="2"/>
                <a:buChar char="§"/>
                <a:tabLst/>
              </a:pPr>
              <a:r>
                <a:rPr lang="en-US" sz="800" b="0" i="0" baseline="0" dirty="0">
                  <a:solidFill>
                    <a:srgbClr val="464B54"/>
                  </a:solidFill>
                </a:rPr>
                <a:t>If the image overlaps/hides the text, click “</a:t>
              </a:r>
              <a:r>
                <a:rPr lang="en-US" sz="800" b="1" i="0" baseline="0" dirty="0">
                  <a:solidFill>
                    <a:srgbClr val="464B54"/>
                  </a:solidFill>
                </a:rPr>
                <a:t>reset” </a:t>
              </a:r>
              <a:r>
                <a:rPr lang="en-US" sz="800" b="0" i="0" baseline="0" dirty="0">
                  <a:solidFill>
                    <a:srgbClr val="464B54"/>
                  </a:solidFill>
                </a:rPr>
                <a:t>or right click on the image and select </a:t>
              </a:r>
              <a:r>
                <a:rPr lang="en-US" sz="800" b="1" i="0" baseline="0" dirty="0">
                  <a:solidFill>
                    <a:srgbClr val="464B54"/>
                  </a:solidFill>
                </a:rPr>
                <a:t>Arrange &gt; Send to Back</a:t>
              </a:r>
              <a:endParaRPr lang="en-US" sz="800" b="0" i="0" dirty="0">
                <a:solidFill>
                  <a:srgbClr val="464B54"/>
                </a:solidFill>
              </a:endParaRPr>
            </a:p>
          </p:txBody>
        </p:sp>
      </p:grpSp>
    </p:spTree>
    <p:extLst>
      <p:ext uri="{BB962C8B-B14F-4D97-AF65-F5344CB8AC3E}">
        <p14:creationId xmlns:p14="http://schemas.microsoft.com/office/powerpoint/2010/main" val="38961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Thre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D83763A-2902-925C-F537-64C9E52A342D}"/>
              </a:ext>
            </a:extLst>
          </p:cNvPr>
          <p:cNvSpPr>
            <a:spLocks noGrp="1"/>
          </p:cNvSpPr>
          <p:nvPr>
            <p:ph type="body" sz="quarter" idx="13" hasCustomPrompt="1"/>
          </p:nvPr>
        </p:nvSpPr>
        <p:spPr>
          <a:xfrm>
            <a:off x="0" y="4496844"/>
            <a:ext cx="12191999" cy="2376357"/>
          </a:xfrm>
          <a:custGeom>
            <a:avLst/>
            <a:gdLst>
              <a:gd name="connsiteX0" fmla="*/ 0 w 12191999"/>
              <a:gd name="connsiteY0" fmla="*/ 0 h 2376357"/>
              <a:gd name="connsiteX1" fmla="*/ 11794959 w 12191999"/>
              <a:gd name="connsiteY1" fmla="*/ 0 h 2376357"/>
              <a:gd name="connsiteX2" fmla="*/ 12160799 w 12191999"/>
              <a:gd name="connsiteY2" fmla="*/ 242495 h 2376357"/>
              <a:gd name="connsiteX3" fmla="*/ 12191999 w 12191999"/>
              <a:gd name="connsiteY3" fmla="*/ 397036 h 2376357"/>
              <a:gd name="connsiteX4" fmla="*/ 12191999 w 12191999"/>
              <a:gd name="connsiteY4" fmla="*/ 2376357 h 2376357"/>
              <a:gd name="connsiteX5" fmla="*/ 0 w 12191999"/>
              <a:gd name="connsiteY5" fmla="*/ 2376357 h 237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376357">
                <a:moveTo>
                  <a:pt x="0" y="0"/>
                </a:moveTo>
                <a:lnTo>
                  <a:pt x="11794959" y="0"/>
                </a:lnTo>
                <a:cubicBezTo>
                  <a:pt x="11959419" y="0"/>
                  <a:pt x="12100525" y="99991"/>
                  <a:pt x="12160799" y="242495"/>
                </a:cubicBezTo>
                <a:lnTo>
                  <a:pt x="12191999" y="397036"/>
                </a:lnTo>
                <a:lnTo>
                  <a:pt x="12191999" y="2376357"/>
                </a:lnTo>
                <a:lnTo>
                  <a:pt x="0" y="2376357"/>
                </a:lnTo>
                <a:close/>
              </a:path>
            </a:pathLst>
          </a:custGeom>
          <a:gradFill flip="none" rotWithShape="1">
            <a:gsLst>
              <a:gs pos="0">
                <a:srgbClr val="A41A36"/>
              </a:gs>
              <a:gs pos="99000">
                <a:srgbClr val="C5123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800" dirty="0">
                <a:noFill/>
              </a:defRPr>
            </a:lvl1pPr>
          </a:lstStyle>
          <a:p>
            <a:pPr marL="0" lvl="0" algn="ctr" defTabSz="903159"/>
            <a:r>
              <a:rPr lang="en-US"/>
              <a:t>BB</a:t>
            </a:r>
          </a:p>
        </p:txBody>
      </p:sp>
      <p:sp>
        <p:nvSpPr>
          <p:cNvPr id="8" name="Picture Placeholder 7">
            <a:extLst>
              <a:ext uri="{FF2B5EF4-FFF2-40B4-BE49-F238E27FC236}">
                <a16:creationId xmlns:a16="http://schemas.microsoft.com/office/drawing/2014/main" id="{8AAACE1E-0305-1D78-D629-1F2E80130986}"/>
              </a:ext>
            </a:extLst>
          </p:cNvPr>
          <p:cNvSpPr>
            <a:spLocks noGrp="1"/>
          </p:cNvSpPr>
          <p:nvPr>
            <p:ph type="pic" sz="quarter" idx="12" hasCustomPrompt="1"/>
          </p:nvPr>
        </p:nvSpPr>
        <p:spPr>
          <a:xfrm>
            <a:off x="0" y="1"/>
            <a:ext cx="12192000" cy="4893885"/>
          </a:xfrm>
          <a:custGeom>
            <a:avLst/>
            <a:gdLst>
              <a:gd name="connsiteX0" fmla="*/ 0 w 12192000"/>
              <a:gd name="connsiteY0" fmla="*/ 0 h 4893885"/>
              <a:gd name="connsiteX1" fmla="*/ 12192000 w 12192000"/>
              <a:gd name="connsiteY1" fmla="*/ 0 h 4893885"/>
              <a:gd name="connsiteX2" fmla="*/ 12192000 w 12192000"/>
              <a:gd name="connsiteY2" fmla="*/ 4893885 h 4893885"/>
              <a:gd name="connsiteX3" fmla="*/ 11794959 w 12192000"/>
              <a:gd name="connsiteY3" fmla="*/ 4496844 h 4893885"/>
              <a:gd name="connsiteX4" fmla="*/ 0 w 12192000"/>
              <a:gd name="connsiteY4" fmla="*/ 4496844 h 489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893885">
                <a:moveTo>
                  <a:pt x="0" y="0"/>
                </a:moveTo>
                <a:lnTo>
                  <a:pt x="12192000" y="0"/>
                </a:lnTo>
                <a:lnTo>
                  <a:pt x="12192000" y="4893885"/>
                </a:lnTo>
                <a:cubicBezTo>
                  <a:pt x="12192000" y="4674605"/>
                  <a:pt x="12014239" y="4496844"/>
                  <a:pt x="11794959" y="4496844"/>
                </a:cubicBezTo>
                <a:lnTo>
                  <a:pt x="0" y="4496844"/>
                </a:lnTo>
                <a:close/>
              </a:path>
            </a:pathLst>
          </a:custGeom>
        </p:spPr>
        <p:txBody>
          <a:bodyPr wrap="square">
            <a:noAutofit/>
          </a:bodyPr>
          <a:lstStyle>
            <a:lvl1pPr marL="0" indent="0">
              <a:buNone/>
              <a:defRPr/>
            </a:lvl1pPr>
          </a:lstStyle>
          <a:p>
            <a:r>
              <a:rPr lang="en-US"/>
              <a:t> </a:t>
            </a:r>
          </a:p>
        </p:txBody>
      </p:sp>
      <p:sp>
        <p:nvSpPr>
          <p:cNvPr id="3" name="Slide Number Placeholder 2">
            <a:extLst>
              <a:ext uri="{FF2B5EF4-FFF2-40B4-BE49-F238E27FC236}">
                <a16:creationId xmlns:a16="http://schemas.microsoft.com/office/drawing/2014/main" id="{FD313F87-6CA8-C1CE-2A37-74F8A73B16C3}"/>
              </a:ext>
            </a:extLst>
          </p:cNvPr>
          <p:cNvSpPr>
            <a:spLocks noGrp="1"/>
          </p:cNvSpPr>
          <p:nvPr>
            <p:ph type="sldNum" sz="quarter" idx="10"/>
          </p:nvPr>
        </p:nvSpPr>
        <p:spPr/>
        <p:txBody>
          <a:bodyPr/>
          <a:lstStyle>
            <a:lvl1pPr>
              <a:defRPr>
                <a:solidFill>
                  <a:schemeClr val="bg1">
                    <a:alpha val="70000"/>
                  </a:schemeClr>
                </a:solidFill>
              </a:defRPr>
            </a:lvl1p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04BE70BC-1141-FB03-57FD-094D2A693D45}"/>
              </a:ext>
            </a:extLst>
          </p:cNvPr>
          <p:cNvSpPr>
            <a:spLocks noGrp="1"/>
          </p:cNvSpPr>
          <p:nvPr>
            <p:ph type="ftr" sz="quarter" idx="11"/>
          </p:nvPr>
        </p:nvSpPr>
        <p:spPr/>
        <p:txBody>
          <a:bodyPr/>
          <a:lstStyle>
            <a:lvl1pPr>
              <a:defRPr>
                <a:solidFill>
                  <a:schemeClr val="bg1">
                    <a:alpha val="70000"/>
                  </a:schemeClr>
                </a:solidFill>
              </a:defRPr>
            </a:lvl1pPr>
          </a:lstStyle>
          <a:p>
            <a:endParaRPr lang="en-US"/>
          </a:p>
        </p:txBody>
      </p:sp>
      <p:sp>
        <p:nvSpPr>
          <p:cNvPr id="12" name="Text Placeholder 21">
            <a:extLst>
              <a:ext uri="{FF2B5EF4-FFF2-40B4-BE49-F238E27FC236}">
                <a16:creationId xmlns:a16="http://schemas.microsoft.com/office/drawing/2014/main" id="{0697CE87-6D92-DCB3-9F8F-1C1C24742A3B}"/>
              </a:ext>
            </a:extLst>
          </p:cNvPr>
          <p:cNvSpPr>
            <a:spLocks noGrp="1"/>
          </p:cNvSpPr>
          <p:nvPr>
            <p:ph type="body" sz="quarter" idx="24" hasCustomPrompt="1"/>
          </p:nvPr>
        </p:nvSpPr>
        <p:spPr>
          <a:xfrm>
            <a:off x="1195417" y="4820525"/>
            <a:ext cx="2722214" cy="443252"/>
          </a:xfrm>
        </p:spPr>
        <p:txBody>
          <a:bodyPr anchor="b">
            <a:normAutofit/>
          </a:bodyPr>
          <a:lstStyle>
            <a:lvl1pPr marL="0" indent="0" algn="l">
              <a:spcBef>
                <a:spcPts val="0"/>
              </a:spcBef>
              <a:buNone/>
              <a:tabLst/>
              <a:defRPr sz="2000" b="1" i="0" cap="all" baseline="0">
                <a:solidFill>
                  <a:schemeClr val="bg1"/>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Subtitle here</a:t>
            </a:r>
          </a:p>
        </p:txBody>
      </p:sp>
      <p:sp>
        <p:nvSpPr>
          <p:cNvPr id="13" name="Text Placeholder 21">
            <a:extLst>
              <a:ext uri="{FF2B5EF4-FFF2-40B4-BE49-F238E27FC236}">
                <a16:creationId xmlns:a16="http://schemas.microsoft.com/office/drawing/2014/main" id="{F4E6D9F5-625C-AA4F-E00C-2552A62C505C}"/>
              </a:ext>
            </a:extLst>
          </p:cNvPr>
          <p:cNvSpPr>
            <a:spLocks noGrp="1"/>
          </p:cNvSpPr>
          <p:nvPr>
            <p:ph type="body" sz="quarter" idx="25" hasCustomPrompt="1"/>
          </p:nvPr>
        </p:nvSpPr>
        <p:spPr>
          <a:xfrm>
            <a:off x="1195417" y="5286615"/>
            <a:ext cx="2722214" cy="879235"/>
          </a:xfrm>
        </p:spPr>
        <p:txBody>
          <a:bodyPr/>
          <a:lstStyle>
            <a:lvl1pPr marL="0" indent="0" algn="l">
              <a:lnSpc>
                <a:spcPct val="90000"/>
              </a:lnSpc>
              <a:spcBef>
                <a:spcPts val="0"/>
              </a:spcBef>
              <a:spcAft>
                <a:spcPts val="300"/>
              </a:spcAft>
              <a:buNone/>
              <a:tabLst/>
              <a:defRPr sz="16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15" name="Text Placeholder 14">
            <a:extLst>
              <a:ext uri="{FF2B5EF4-FFF2-40B4-BE49-F238E27FC236}">
                <a16:creationId xmlns:a16="http://schemas.microsoft.com/office/drawing/2014/main" id="{B576588E-B750-A9D7-DBCC-4B94407B9CC7}"/>
              </a:ext>
            </a:extLst>
          </p:cNvPr>
          <p:cNvSpPr>
            <a:spLocks noGrp="1"/>
          </p:cNvSpPr>
          <p:nvPr>
            <p:ph type="body" sz="quarter" idx="26" hasCustomPrompt="1"/>
          </p:nvPr>
        </p:nvSpPr>
        <p:spPr>
          <a:xfrm>
            <a:off x="571500" y="4841791"/>
            <a:ext cx="443254" cy="443252"/>
          </a:xfrm>
          <a:prstGeom prst="ellipse">
            <a:avLst/>
          </a:prstGeom>
          <a:solidFill>
            <a:schemeClr val="accent1"/>
          </a:solidFill>
        </p:spPr>
        <p:txBody>
          <a:bodyPr anchor="ctr"/>
          <a:lstStyle>
            <a:lvl1pPr marL="0" indent="0" algn="ctr">
              <a:buNone/>
              <a:tabLst>
                <a:tab pos="128588" algn="l"/>
              </a:tabLst>
              <a:defRPr sz="2400" b="1">
                <a:solidFill>
                  <a:schemeClr val="bg1"/>
                </a:solidFill>
              </a:defRPr>
            </a:lvl1pPr>
            <a:lvl2pPr marL="0" indent="0">
              <a:buNone/>
              <a:tabLst>
                <a:tab pos="128588" algn="l"/>
              </a:tabLst>
              <a:defRPr/>
            </a:lvl2pPr>
            <a:lvl3pPr marL="0" indent="0">
              <a:buNone/>
              <a:tabLst>
                <a:tab pos="128588" algn="l"/>
              </a:tabLst>
              <a:defRPr/>
            </a:lvl3pPr>
            <a:lvl4pPr marL="0" indent="0">
              <a:buNone/>
              <a:tabLst>
                <a:tab pos="128588" algn="l"/>
              </a:tabLst>
              <a:defRPr/>
            </a:lvl4pPr>
            <a:lvl5pPr marL="0" indent="0">
              <a:buNone/>
              <a:tabLst>
                <a:tab pos="128588" algn="l"/>
              </a:tabLst>
              <a:defRPr/>
            </a:lvl5pPr>
          </a:lstStyle>
          <a:p>
            <a:pPr lvl="0"/>
            <a:r>
              <a:rPr lang="en-US"/>
              <a:t>#</a:t>
            </a:r>
          </a:p>
        </p:txBody>
      </p:sp>
      <p:sp>
        <p:nvSpPr>
          <p:cNvPr id="16" name="Text Placeholder 21">
            <a:extLst>
              <a:ext uri="{FF2B5EF4-FFF2-40B4-BE49-F238E27FC236}">
                <a16:creationId xmlns:a16="http://schemas.microsoft.com/office/drawing/2014/main" id="{A3CA2B4D-D956-E6FC-1BEC-F823608BBDB4}"/>
              </a:ext>
            </a:extLst>
          </p:cNvPr>
          <p:cNvSpPr>
            <a:spLocks noGrp="1"/>
          </p:cNvSpPr>
          <p:nvPr>
            <p:ph type="body" sz="quarter" idx="27" hasCustomPrompt="1"/>
          </p:nvPr>
        </p:nvSpPr>
        <p:spPr>
          <a:xfrm>
            <a:off x="5058715" y="4820525"/>
            <a:ext cx="2722214" cy="443252"/>
          </a:xfrm>
        </p:spPr>
        <p:txBody>
          <a:bodyPr anchor="b">
            <a:normAutofit/>
          </a:bodyPr>
          <a:lstStyle>
            <a:lvl1pPr marL="0" indent="0" algn="l">
              <a:spcBef>
                <a:spcPts val="0"/>
              </a:spcBef>
              <a:buNone/>
              <a:tabLst/>
              <a:defRPr sz="2000" b="1" i="0" cap="all" baseline="0">
                <a:solidFill>
                  <a:schemeClr val="bg1"/>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Subtitle here</a:t>
            </a:r>
          </a:p>
        </p:txBody>
      </p:sp>
      <p:sp>
        <p:nvSpPr>
          <p:cNvPr id="17" name="Text Placeholder 21">
            <a:extLst>
              <a:ext uri="{FF2B5EF4-FFF2-40B4-BE49-F238E27FC236}">
                <a16:creationId xmlns:a16="http://schemas.microsoft.com/office/drawing/2014/main" id="{D0712451-9910-76D4-E901-C10DAD99416D}"/>
              </a:ext>
            </a:extLst>
          </p:cNvPr>
          <p:cNvSpPr>
            <a:spLocks noGrp="1"/>
          </p:cNvSpPr>
          <p:nvPr>
            <p:ph type="body" sz="quarter" idx="28" hasCustomPrompt="1"/>
          </p:nvPr>
        </p:nvSpPr>
        <p:spPr>
          <a:xfrm>
            <a:off x="5058715" y="5286615"/>
            <a:ext cx="2722214" cy="879235"/>
          </a:xfrm>
        </p:spPr>
        <p:txBody>
          <a:bodyPr/>
          <a:lstStyle>
            <a:lvl1pPr marL="0" indent="0" algn="l">
              <a:lnSpc>
                <a:spcPct val="90000"/>
              </a:lnSpc>
              <a:spcBef>
                <a:spcPts val="0"/>
              </a:spcBef>
              <a:spcAft>
                <a:spcPts val="300"/>
              </a:spcAft>
              <a:buNone/>
              <a:tabLst/>
              <a:defRPr sz="16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18" name="Text Placeholder 14">
            <a:extLst>
              <a:ext uri="{FF2B5EF4-FFF2-40B4-BE49-F238E27FC236}">
                <a16:creationId xmlns:a16="http://schemas.microsoft.com/office/drawing/2014/main" id="{DEA49511-F3B5-3EC7-22D6-96D3C3C4D5B6}"/>
              </a:ext>
            </a:extLst>
          </p:cNvPr>
          <p:cNvSpPr>
            <a:spLocks noGrp="1"/>
          </p:cNvSpPr>
          <p:nvPr>
            <p:ph type="body" sz="quarter" idx="29" hasCustomPrompt="1"/>
          </p:nvPr>
        </p:nvSpPr>
        <p:spPr>
          <a:xfrm>
            <a:off x="4401136" y="4841791"/>
            <a:ext cx="443254" cy="443252"/>
          </a:xfrm>
          <a:prstGeom prst="ellipse">
            <a:avLst/>
          </a:prstGeom>
          <a:solidFill>
            <a:schemeClr val="accent1"/>
          </a:solidFill>
        </p:spPr>
        <p:txBody>
          <a:bodyPr anchor="ctr"/>
          <a:lstStyle>
            <a:lvl1pPr marL="0" indent="0" algn="ctr">
              <a:buNone/>
              <a:tabLst>
                <a:tab pos="128588" algn="l"/>
              </a:tabLst>
              <a:defRPr sz="2400" b="1">
                <a:solidFill>
                  <a:schemeClr val="bg1"/>
                </a:solidFill>
              </a:defRPr>
            </a:lvl1pPr>
            <a:lvl2pPr marL="0" indent="0">
              <a:buNone/>
              <a:tabLst>
                <a:tab pos="128588" algn="l"/>
              </a:tabLst>
              <a:defRPr/>
            </a:lvl2pPr>
            <a:lvl3pPr marL="0" indent="0">
              <a:buNone/>
              <a:tabLst>
                <a:tab pos="128588" algn="l"/>
              </a:tabLst>
              <a:defRPr/>
            </a:lvl3pPr>
            <a:lvl4pPr marL="0" indent="0">
              <a:buNone/>
              <a:tabLst>
                <a:tab pos="128588" algn="l"/>
              </a:tabLst>
              <a:defRPr/>
            </a:lvl4pPr>
            <a:lvl5pPr marL="0" indent="0">
              <a:buNone/>
              <a:tabLst>
                <a:tab pos="128588" algn="l"/>
              </a:tabLst>
              <a:defRPr/>
            </a:lvl5pPr>
          </a:lstStyle>
          <a:p>
            <a:pPr lvl="0"/>
            <a:r>
              <a:rPr lang="en-US"/>
              <a:t>#</a:t>
            </a:r>
          </a:p>
        </p:txBody>
      </p:sp>
      <p:sp>
        <p:nvSpPr>
          <p:cNvPr id="19" name="Text Placeholder 21">
            <a:extLst>
              <a:ext uri="{FF2B5EF4-FFF2-40B4-BE49-F238E27FC236}">
                <a16:creationId xmlns:a16="http://schemas.microsoft.com/office/drawing/2014/main" id="{48011DDE-F0C4-204D-56E4-C615940DD036}"/>
              </a:ext>
            </a:extLst>
          </p:cNvPr>
          <p:cNvSpPr>
            <a:spLocks noGrp="1"/>
          </p:cNvSpPr>
          <p:nvPr>
            <p:ph type="body" sz="quarter" idx="30" hasCustomPrompt="1"/>
          </p:nvPr>
        </p:nvSpPr>
        <p:spPr>
          <a:xfrm>
            <a:off x="8898287" y="4820525"/>
            <a:ext cx="2722214" cy="443252"/>
          </a:xfrm>
        </p:spPr>
        <p:txBody>
          <a:bodyPr anchor="b">
            <a:normAutofit/>
          </a:bodyPr>
          <a:lstStyle>
            <a:lvl1pPr marL="0" indent="0" algn="l">
              <a:spcBef>
                <a:spcPts val="0"/>
              </a:spcBef>
              <a:buNone/>
              <a:tabLst/>
              <a:defRPr sz="2000" b="1" i="0" cap="all" baseline="0">
                <a:solidFill>
                  <a:schemeClr val="bg1"/>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Subtitle here</a:t>
            </a:r>
          </a:p>
        </p:txBody>
      </p:sp>
      <p:sp>
        <p:nvSpPr>
          <p:cNvPr id="20" name="Text Placeholder 21">
            <a:extLst>
              <a:ext uri="{FF2B5EF4-FFF2-40B4-BE49-F238E27FC236}">
                <a16:creationId xmlns:a16="http://schemas.microsoft.com/office/drawing/2014/main" id="{C0E9C6A2-6C4D-26A6-F591-B1374D11E8ED}"/>
              </a:ext>
            </a:extLst>
          </p:cNvPr>
          <p:cNvSpPr>
            <a:spLocks noGrp="1"/>
          </p:cNvSpPr>
          <p:nvPr>
            <p:ph type="body" sz="quarter" idx="31" hasCustomPrompt="1"/>
          </p:nvPr>
        </p:nvSpPr>
        <p:spPr>
          <a:xfrm>
            <a:off x="8898287" y="5286615"/>
            <a:ext cx="2722214" cy="879235"/>
          </a:xfrm>
        </p:spPr>
        <p:txBody>
          <a:bodyPr/>
          <a:lstStyle>
            <a:lvl1pPr marL="0" indent="0" algn="l">
              <a:lnSpc>
                <a:spcPct val="90000"/>
              </a:lnSpc>
              <a:spcBef>
                <a:spcPts val="0"/>
              </a:spcBef>
              <a:spcAft>
                <a:spcPts val="300"/>
              </a:spcAft>
              <a:buNone/>
              <a:tabLst/>
              <a:defRPr sz="1600" b="0" i="0">
                <a:solidFill>
                  <a:schemeClr val="bg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21" name="Text Placeholder 14">
            <a:extLst>
              <a:ext uri="{FF2B5EF4-FFF2-40B4-BE49-F238E27FC236}">
                <a16:creationId xmlns:a16="http://schemas.microsoft.com/office/drawing/2014/main" id="{1565CFF8-04C3-3C60-2FFD-70B5C08F7530}"/>
              </a:ext>
            </a:extLst>
          </p:cNvPr>
          <p:cNvSpPr>
            <a:spLocks noGrp="1"/>
          </p:cNvSpPr>
          <p:nvPr>
            <p:ph type="body" sz="quarter" idx="32" hasCustomPrompt="1"/>
          </p:nvPr>
        </p:nvSpPr>
        <p:spPr>
          <a:xfrm>
            <a:off x="8207045" y="4841791"/>
            <a:ext cx="443254" cy="443252"/>
          </a:xfrm>
          <a:prstGeom prst="ellipse">
            <a:avLst/>
          </a:prstGeom>
          <a:solidFill>
            <a:schemeClr val="accent1"/>
          </a:solidFill>
        </p:spPr>
        <p:txBody>
          <a:bodyPr anchor="ctr"/>
          <a:lstStyle>
            <a:lvl1pPr marL="0" indent="0" algn="ctr">
              <a:buNone/>
              <a:tabLst>
                <a:tab pos="128588" algn="l"/>
              </a:tabLst>
              <a:defRPr sz="2400" b="1">
                <a:solidFill>
                  <a:schemeClr val="bg1"/>
                </a:solidFill>
              </a:defRPr>
            </a:lvl1pPr>
            <a:lvl2pPr marL="0" indent="0">
              <a:buNone/>
              <a:tabLst>
                <a:tab pos="128588" algn="l"/>
              </a:tabLst>
              <a:defRPr/>
            </a:lvl2pPr>
            <a:lvl3pPr marL="0" indent="0">
              <a:buNone/>
              <a:tabLst>
                <a:tab pos="128588" algn="l"/>
              </a:tabLst>
              <a:defRPr/>
            </a:lvl3pPr>
            <a:lvl4pPr marL="0" indent="0">
              <a:buNone/>
              <a:tabLst>
                <a:tab pos="128588" algn="l"/>
              </a:tabLst>
              <a:defRPr/>
            </a:lvl4pPr>
            <a:lvl5pPr marL="0" indent="0">
              <a:buNone/>
              <a:tabLst>
                <a:tab pos="128588" algn="l"/>
              </a:tabLst>
              <a:defRPr/>
            </a:lvl5pPr>
          </a:lstStyle>
          <a:p>
            <a:pPr lvl="0"/>
            <a:r>
              <a:rPr lang="en-US"/>
              <a:t>#</a:t>
            </a:r>
          </a:p>
        </p:txBody>
      </p:sp>
      <p:sp>
        <p:nvSpPr>
          <p:cNvPr id="2" name="Title 1">
            <a:extLst>
              <a:ext uri="{FF2B5EF4-FFF2-40B4-BE49-F238E27FC236}">
                <a16:creationId xmlns:a16="http://schemas.microsoft.com/office/drawing/2014/main" id="{E8DB0379-9FFE-9CDD-02CE-E7F7DFAE8D11}"/>
              </a:ext>
            </a:extLst>
          </p:cNvPr>
          <p:cNvSpPr>
            <a:spLocks noGrp="1"/>
          </p:cNvSpPr>
          <p:nvPr>
            <p:ph type="title" hasCustomPrompt="1"/>
          </p:nvPr>
        </p:nvSpPr>
        <p:spPr>
          <a:xfrm>
            <a:off x="6095999" y="1119331"/>
            <a:ext cx="5524495" cy="2257307"/>
          </a:xfrm>
        </p:spPr>
        <p:txBody>
          <a:bodyPr anchor="ctr">
            <a:normAutofit/>
          </a:bodyPr>
          <a:lstStyle>
            <a:lvl1pPr>
              <a:defRPr sz="4000" b="1">
                <a:solidFill>
                  <a:schemeClr val="tx1"/>
                </a:solidFill>
                <a:latin typeface="+mj-lt"/>
              </a:defRPr>
            </a:lvl1pPr>
          </a:lstStyle>
          <a:p>
            <a:r>
              <a:rPr lang="en-US"/>
              <a:t>Title here</a:t>
            </a:r>
          </a:p>
        </p:txBody>
      </p:sp>
      <p:sp>
        <p:nvSpPr>
          <p:cNvPr id="9" name="Freeform 8">
            <a:extLst>
              <a:ext uri="{FF2B5EF4-FFF2-40B4-BE49-F238E27FC236}">
                <a16:creationId xmlns:a16="http://schemas.microsoft.com/office/drawing/2014/main" id="{F3761739-E04D-9565-CB15-2FD30960255C}"/>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bg1"/>
          </a:solidFill>
          <a:ln w="206"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6270488E-3E42-DCD0-6455-931232D830FE}"/>
              </a:ext>
            </a:extLst>
          </p:cNvPr>
          <p:cNvGrpSpPr/>
          <p:nvPr userDrawn="1"/>
        </p:nvGrpSpPr>
        <p:grpSpPr>
          <a:xfrm>
            <a:off x="12431448" y="0"/>
            <a:ext cx="1973057" cy="2141839"/>
            <a:chOff x="12431448" y="0"/>
            <a:chExt cx="1973057" cy="2141839"/>
          </a:xfrm>
        </p:grpSpPr>
        <p:sp>
          <p:nvSpPr>
            <p:cNvPr id="6" name="Rectangle 14">
              <a:extLst>
                <a:ext uri="{FF2B5EF4-FFF2-40B4-BE49-F238E27FC236}">
                  <a16:creationId xmlns:a16="http://schemas.microsoft.com/office/drawing/2014/main" id="{6F14C3F2-EB83-B333-67B8-CED60AD36118}"/>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900" b="1" i="0" dirty="0">
                  <a:latin typeface="Calibri"/>
                  <a:cs typeface="Calibri"/>
                </a:rPr>
                <a:t>Slide</a:t>
              </a:r>
              <a:r>
                <a:rPr lang="en-US" sz="900" b="1" i="0" baseline="0" dirty="0">
                  <a:latin typeface="Calibri"/>
                  <a:cs typeface="Calibri"/>
                </a:rPr>
                <a:t> Instructions</a:t>
              </a:r>
              <a:endParaRPr lang="en-US" sz="900" b="1" i="0" dirty="0">
                <a:latin typeface="Calibri"/>
                <a:cs typeface="Calibri"/>
              </a:endParaRPr>
            </a:p>
          </p:txBody>
        </p:sp>
        <p:sp>
          <p:nvSpPr>
            <p:cNvPr id="7" name="Rectangle 6">
              <a:extLst>
                <a:ext uri="{FF2B5EF4-FFF2-40B4-BE49-F238E27FC236}">
                  <a16:creationId xmlns:a16="http://schemas.microsoft.com/office/drawing/2014/main" id="{83E7594D-6773-57C5-EAA9-62494FB2FA74}"/>
                </a:ext>
              </a:extLst>
            </p:cNvPr>
            <p:cNvSpPr/>
            <p:nvPr userDrawn="1"/>
          </p:nvSpPr>
          <p:spPr>
            <a:xfrm>
              <a:off x="12521773" y="209553"/>
              <a:ext cx="1877344" cy="1932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50" i="1" dirty="0">
                  <a:solidFill>
                    <a:srgbClr val="464B54"/>
                  </a:solidFill>
                </a:rPr>
                <a:t>Instructions</a:t>
              </a:r>
              <a:r>
                <a:rPr lang="en-US" sz="650" i="1" baseline="0" dirty="0">
                  <a:solidFill>
                    <a:srgbClr val="464B54"/>
                  </a:solidFill>
                </a:rPr>
                <a:t> are not visible during Show Mode</a:t>
              </a:r>
              <a:br>
                <a:rPr lang="en-US" sz="650" i="1" baseline="0" dirty="0">
                  <a:solidFill>
                    <a:srgbClr val="464B54"/>
                  </a:solidFill>
                </a:rPr>
              </a:br>
              <a:br>
                <a:rPr lang="en-US" sz="650" i="1" baseline="0" dirty="0">
                  <a:solidFill>
                    <a:srgbClr val="464B54"/>
                  </a:solidFill>
                </a:rPr>
              </a:br>
              <a:r>
                <a:rPr lang="en-US" sz="900" b="1" i="0" baseline="0" dirty="0">
                  <a:solidFill>
                    <a:srgbClr val="464B54"/>
                  </a:solidFill>
                </a:rPr>
                <a:t>To insert images</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If you do not want</a:t>
              </a:r>
              <a:r>
                <a:rPr lang="en-US" sz="800" b="0" i="0" baseline="0" dirty="0">
                  <a:solidFill>
                    <a:srgbClr val="464B54"/>
                  </a:solidFill>
                </a:rPr>
                <a:t> to put any photos in, fill with a color or remove</a:t>
              </a:r>
              <a:endParaRPr lang="en-US" sz="800" b="0" i="0" dirty="0">
                <a:solidFill>
                  <a:srgbClr val="464B54"/>
                </a:solidFill>
              </a:endParaRP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Drag</a:t>
              </a:r>
              <a:r>
                <a:rPr lang="en-US" sz="800" b="0" i="0" baseline="0" dirty="0">
                  <a:solidFill>
                    <a:srgbClr val="464B54"/>
                  </a:solidFill>
                </a:rPr>
                <a:t> the image from your source folder onto the slide or click the placeholder and select the photo</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baseline="0" dirty="0">
                  <a:solidFill>
                    <a:srgbClr val="464B54"/>
                  </a:solidFill>
                </a:rPr>
                <a:t>To reposition your photo, click “</a:t>
              </a:r>
              <a:r>
                <a:rPr lang="en-US" sz="800" b="1" i="0" baseline="0" dirty="0">
                  <a:solidFill>
                    <a:srgbClr val="464B54"/>
                  </a:solidFill>
                </a:rPr>
                <a:t>Picture Format” </a:t>
              </a:r>
              <a:r>
                <a:rPr lang="en-US" sz="800" b="0" i="0" baseline="0" dirty="0">
                  <a:solidFill>
                    <a:srgbClr val="464B54"/>
                  </a:solidFill>
                </a:rPr>
                <a:t>and then </a:t>
              </a:r>
              <a:r>
                <a:rPr lang="en-US" sz="800" b="1" i="0" baseline="0" dirty="0">
                  <a:solidFill>
                    <a:srgbClr val="464B54"/>
                  </a:solidFill>
                </a:rPr>
                <a:t>“Crop”</a:t>
              </a:r>
            </a:p>
            <a:p>
              <a:pPr marL="93663" indent="-93663" algn="l">
                <a:spcAft>
                  <a:spcPts val="300"/>
                </a:spcAft>
                <a:buFont typeface="Wingdings" charset="2"/>
                <a:buChar char="§"/>
                <a:tabLst/>
              </a:pPr>
              <a:r>
                <a:rPr lang="en-US" sz="800" b="0" i="0" baseline="0" dirty="0">
                  <a:solidFill>
                    <a:srgbClr val="464B54"/>
                  </a:solidFill>
                </a:rPr>
                <a:t>If the image overlaps/hides the text, click “</a:t>
              </a:r>
              <a:r>
                <a:rPr lang="en-US" sz="800" b="1" i="0" baseline="0" dirty="0">
                  <a:solidFill>
                    <a:srgbClr val="464B54"/>
                  </a:solidFill>
                </a:rPr>
                <a:t>reset” </a:t>
              </a:r>
              <a:r>
                <a:rPr lang="en-US" sz="800" b="0" i="0" baseline="0" dirty="0">
                  <a:solidFill>
                    <a:srgbClr val="464B54"/>
                  </a:solidFill>
                </a:rPr>
                <a:t>or right click on the image and select </a:t>
              </a:r>
              <a:r>
                <a:rPr lang="en-US" sz="800" b="1" i="0" baseline="0" dirty="0">
                  <a:solidFill>
                    <a:srgbClr val="464B54"/>
                  </a:solidFill>
                </a:rPr>
                <a:t>Arrange &gt; Send to Back</a:t>
              </a:r>
              <a:endParaRPr lang="en-US" sz="800" b="0" i="0" dirty="0">
                <a:solidFill>
                  <a:srgbClr val="464B54"/>
                </a:solidFill>
              </a:endParaRPr>
            </a:p>
          </p:txBody>
        </p:sp>
      </p:grpSp>
    </p:spTree>
    <p:extLst>
      <p:ext uri="{BB962C8B-B14F-4D97-AF65-F5344CB8AC3E}">
        <p14:creationId xmlns:p14="http://schemas.microsoft.com/office/powerpoint/2010/main" val="1727845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rcles (Six)">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FC74B1-F5E9-926D-419F-6A15DC378131}"/>
              </a:ext>
            </a:extLst>
          </p:cNvPr>
          <p:cNvSpPr>
            <a:spLocks noGrp="1"/>
          </p:cNvSpPr>
          <p:nvPr>
            <p:ph type="body" sz="quarter" idx="13"/>
          </p:nvPr>
        </p:nvSpPr>
        <p:spPr>
          <a:xfrm>
            <a:off x="0" y="1"/>
            <a:ext cx="4384642" cy="6881403"/>
          </a:xfrm>
          <a:custGeom>
            <a:avLst/>
            <a:gdLst>
              <a:gd name="connsiteX0" fmla="*/ 0 w 4384642"/>
              <a:gd name="connsiteY0" fmla="*/ 0 h 6881403"/>
              <a:gd name="connsiteX1" fmla="*/ 1985944 w 4384642"/>
              <a:gd name="connsiteY1" fmla="*/ 0 h 6881403"/>
              <a:gd name="connsiteX2" fmla="*/ 2152113 w 4384642"/>
              <a:gd name="connsiteY2" fmla="*/ 60820 h 6881403"/>
              <a:gd name="connsiteX3" fmla="*/ 4384642 w 4384642"/>
              <a:gd name="connsiteY3" fmla="*/ 3429000 h 6881403"/>
              <a:gd name="connsiteX4" fmla="*/ 2152113 w 4384642"/>
              <a:gd name="connsiteY4" fmla="*/ 6797180 h 6881403"/>
              <a:gd name="connsiteX5" fmla="*/ 1922003 w 4384642"/>
              <a:gd name="connsiteY5" fmla="*/ 6881403 h 6881403"/>
              <a:gd name="connsiteX6" fmla="*/ 0 w 4384642"/>
              <a:gd name="connsiteY6" fmla="*/ 6881403 h 68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4642" h="6881403">
                <a:moveTo>
                  <a:pt x="0" y="0"/>
                </a:moveTo>
                <a:lnTo>
                  <a:pt x="1985944" y="0"/>
                </a:lnTo>
                <a:lnTo>
                  <a:pt x="2152113" y="60820"/>
                </a:lnTo>
                <a:cubicBezTo>
                  <a:pt x="3464077" y="615747"/>
                  <a:pt x="4384642" y="1914866"/>
                  <a:pt x="4384642" y="3429000"/>
                </a:cubicBezTo>
                <a:cubicBezTo>
                  <a:pt x="4384642" y="4943134"/>
                  <a:pt x="3464077" y="6242254"/>
                  <a:pt x="2152113" y="6797180"/>
                </a:cubicBezTo>
                <a:lnTo>
                  <a:pt x="1922003" y="6881403"/>
                </a:lnTo>
                <a:lnTo>
                  <a:pt x="0" y="688140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03159"/>
            <a:r>
              <a:rPr lang="en-US"/>
              <a:t>Click to edit Master text styles</a:t>
            </a:r>
          </a:p>
        </p:txBody>
      </p:sp>
      <p:sp>
        <p:nvSpPr>
          <p:cNvPr id="3" name="Slide Number Placeholder 2">
            <a:extLst>
              <a:ext uri="{FF2B5EF4-FFF2-40B4-BE49-F238E27FC236}">
                <a16:creationId xmlns:a16="http://schemas.microsoft.com/office/drawing/2014/main" id="{00EBA5C8-F9A2-3ECC-A24A-E7121007C464}"/>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8A56C2DF-8716-9DBE-CE9A-827EFFDF76E8}"/>
              </a:ext>
            </a:extLst>
          </p:cNvPr>
          <p:cNvSpPr>
            <a:spLocks noGrp="1"/>
          </p:cNvSpPr>
          <p:nvPr>
            <p:ph type="ftr" sz="quarter" idx="11"/>
          </p:nvPr>
        </p:nvSpPr>
        <p:spPr>
          <a:xfrm>
            <a:off x="5780559" y="6431115"/>
            <a:ext cx="5357724" cy="211203"/>
          </a:xfrm>
        </p:spPr>
        <p:txBody>
          <a:bodyPr/>
          <a:lstStyle/>
          <a:p>
            <a:endParaRPr lang="en-US"/>
          </a:p>
        </p:txBody>
      </p:sp>
      <p:sp>
        <p:nvSpPr>
          <p:cNvPr id="2" name="Title 1">
            <a:extLst>
              <a:ext uri="{FF2B5EF4-FFF2-40B4-BE49-F238E27FC236}">
                <a16:creationId xmlns:a16="http://schemas.microsoft.com/office/drawing/2014/main" id="{39D30315-B202-250A-4866-0D007364A5D6}"/>
              </a:ext>
            </a:extLst>
          </p:cNvPr>
          <p:cNvSpPr>
            <a:spLocks noGrp="1"/>
          </p:cNvSpPr>
          <p:nvPr>
            <p:ph type="title"/>
          </p:nvPr>
        </p:nvSpPr>
        <p:spPr>
          <a:xfrm>
            <a:off x="571501" y="2089607"/>
            <a:ext cx="3116076" cy="2702190"/>
          </a:xfrm>
        </p:spPr>
        <p:txBody>
          <a:bodyPr anchor="ctr">
            <a:noAutofit/>
          </a:bodyPr>
          <a:lstStyle>
            <a:lvl1pPr>
              <a:defRPr sz="4000" b="0">
                <a:solidFill>
                  <a:schemeClr val="bg1"/>
                </a:solidFill>
                <a:latin typeface="+mn-lt"/>
              </a:defRPr>
            </a:lvl1pPr>
          </a:lstStyle>
          <a:p>
            <a:r>
              <a:rPr lang="en-US"/>
              <a:t>Click to edit Master title style</a:t>
            </a:r>
          </a:p>
        </p:txBody>
      </p:sp>
      <p:sp>
        <p:nvSpPr>
          <p:cNvPr id="18" name="Picture Placeholder 21">
            <a:extLst>
              <a:ext uri="{FF2B5EF4-FFF2-40B4-BE49-F238E27FC236}">
                <a16:creationId xmlns:a16="http://schemas.microsoft.com/office/drawing/2014/main" id="{50A8EB24-A6AD-B2D5-DF1C-93BD02158F5B}"/>
              </a:ext>
            </a:extLst>
          </p:cNvPr>
          <p:cNvSpPr>
            <a:spLocks noGrp="1"/>
          </p:cNvSpPr>
          <p:nvPr>
            <p:ph type="pic" sz="quarter" idx="18" hasCustomPrompt="1"/>
          </p:nvPr>
        </p:nvSpPr>
        <p:spPr>
          <a:xfrm>
            <a:off x="4183916" y="820944"/>
            <a:ext cx="1007175" cy="1042159"/>
          </a:xfrm>
          <a:prstGeom prst="ellipse">
            <a:avLst/>
          </a:prstGeom>
          <a:solidFill>
            <a:schemeClr val="bg1"/>
          </a:solidFill>
          <a:ln w="25400">
            <a:solidFill>
              <a:schemeClr val="bg2"/>
            </a:solidFill>
          </a:ln>
        </p:spPr>
        <p:txBody>
          <a:bodyPr anchor="ctr"/>
          <a:lstStyle>
            <a:lvl1pPr marL="0" indent="0" algn="ctr">
              <a:buNone/>
              <a:defRPr/>
            </a:lvl1pPr>
          </a:lstStyle>
          <a:p>
            <a:r>
              <a:rPr lang="en-US"/>
              <a:t> </a:t>
            </a:r>
          </a:p>
        </p:txBody>
      </p:sp>
      <p:sp>
        <p:nvSpPr>
          <p:cNvPr id="21" name="Picture Placeholder 21">
            <a:extLst>
              <a:ext uri="{FF2B5EF4-FFF2-40B4-BE49-F238E27FC236}">
                <a16:creationId xmlns:a16="http://schemas.microsoft.com/office/drawing/2014/main" id="{3ACDA78F-ABDC-220E-067D-99C542AD3FA4}"/>
              </a:ext>
            </a:extLst>
          </p:cNvPr>
          <p:cNvSpPr>
            <a:spLocks noGrp="1"/>
          </p:cNvSpPr>
          <p:nvPr>
            <p:ph type="pic" sz="quarter" idx="19" hasCustomPrompt="1"/>
          </p:nvPr>
        </p:nvSpPr>
        <p:spPr>
          <a:xfrm>
            <a:off x="4888229" y="2809542"/>
            <a:ext cx="1007175" cy="1042159"/>
          </a:xfrm>
          <a:prstGeom prst="ellipse">
            <a:avLst/>
          </a:prstGeom>
          <a:solidFill>
            <a:schemeClr val="bg1"/>
          </a:solidFill>
          <a:ln w="25400">
            <a:solidFill>
              <a:schemeClr val="bg2"/>
            </a:solidFill>
          </a:ln>
        </p:spPr>
        <p:txBody>
          <a:bodyPr anchor="ctr"/>
          <a:lstStyle>
            <a:lvl1pPr marL="0" indent="0" algn="ctr">
              <a:buNone/>
              <a:defRPr/>
            </a:lvl1pPr>
          </a:lstStyle>
          <a:p>
            <a:r>
              <a:rPr lang="en-US"/>
              <a:t> </a:t>
            </a:r>
          </a:p>
        </p:txBody>
      </p:sp>
      <p:sp>
        <p:nvSpPr>
          <p:cNvPr id="22" name="Picture Placeholder 21">
            <a:extLst>
              <a:ext uri="{FF2B5EF4-FFF2-40B4-BE49-F238E27FC236}">
                <a16:creationId xmlns:a16="http://schemas.microsoft.com/office/drawing/2014/main" id="{76B7A27F-8DAD-B29D-681B-6C1117718432}"/>
              </a:ext>
            </a:extLst>
          </p:cNvPr>
          <p:cNvSpPr>
            <a:spLocks noGrp="1"/>
          </p:cNvSpPr>
          <p:nvPr>
            <p:ph type="pic" sz="quarter" idx="20" hasCustomPrompt="1"/>
          </p:nvPr>
        </p:nvSpPr>
        <p:spPr>
          <a:xfrm>
            <a:off x="4469550" y="4780293"/>
            <a:ext cx="1007175" cy="1042159"/>
          </a:xfrm>
          <a:prstGeom prst="ellipse">
            <a:avLst/>
          </a:prstGeom>
          <a:solidFill>
            <a:schemeClr val="bg1"/>
          </a:solidFill>
          <a:ln w="25400">
            <a:solidFill>
              <a:schemeClr val="bg2"/>
            </a:solidFill>
          </a:ln>
        </p:spPr>
        <p:txBody>
          <a:bodyPr anchor="ctr"/>
          <a:lstStyle>
            <a:lvl1pPr marL="0" indent="0" algn="ctr">
              <a:buNone/>
              <a:defRPr/>
            </a:lvl1pPr>
          </a:lstStyle>
          <a:p>
            <a:r>
              <a:rPr lang="en-US"/>
              <a:t> </a:t>
            </a:r>
          </a:p>
        </p:txBody>
      </p:sp>
      <p:sp>
        <p:nvSpPr>
          <p:cNvPr id="23" name="Picture Placeholder 21">
            <a:extLst>
              <a:ext uri="{FF2B5EF4-FFF2-40B4-BE49-F238E27FC236}">
                <a16:creationId xmlns:a16="http://schemas.microsoft.com/office/drawing/2014/main" id="{EF99E0FD-DADF-3169-2468-79F32AF3BA49}"/>
              </a:ext>
            </a:extLst>
          </p:cNvPr>
          <p:cNvSpPr>
            <a:spLocks noGrp="1"/>
          </p:cNvSpPr>
          <p:nvPr>
            <p:ph type="pic" sz="quarter" idx="21" hasCustomPrompt="1"/>
          </p:nvPr>
        </p:nvSpPr>
        <p:spPr>
          <a:xfrm>
            <a:off x="7772427" y="820944"/>
            <a:ext cx="1007175" cy="1042159"/>
          </a:xfrm>
          <a:prstGeom prst="ellipse">
            <a:avLst/>
          </a:prstGeom>
          <a:solidFill>
            <a:schemeClr val="bg1"/>
          </a:solidFill>
          <a:ln w="25400">
            <a:solidFill>
              <a:schemeClr val="bg2"/>
            </a:solidFill>
          </a:ln>
        </p:spPr>
        <p:txBody>
          <a:bodyPr anchor="ctr"/>
          <a:lstStyle>
            <a:lvl1pPr marL="0" indent="0" algn="ctr">
              <a:buNone/>
              <a:defRPr/>
            </a:lvl1pPr>
          </a:lstStyle>
          <a:p>
            <a:r>
              <a:rPr lang="en-US"/>
              <a:t> </a:t>
            </a:r>
          </a:p>
        </p:txBody>
      </p:sp>
      <p:sp>
        <p:nvSpPr>
          <p:cNvPr id="24" name="Picture Placeholder 21">
            <a:extLst>
              <a:ext uri="{FF2B5EF4-FFF2-40B4-BE49-F238E27FC236}">
                <a16:creationId xmlns:a16="http://schemas.microsoft.com/office/drawing/2014/main" id="{ADC58876-62FD-B492-42D7-530103123AA9}"/>
              </a:ext>
            </a:extLst>
          </p:cNvPr>
          <p:cNvSpPr>
            <a:spLocks noGrp="1"/>
          </p:cNvSpPr>
          <p:nvPr>
            <p:ph type="pic" sz="quarter" idx="22" hasCustomPrompt="1"/>
          </p:nvPr>
        </p:nvSpPr>
        <p:spPr>
          <a:xfrm>
            <a:off x="8418565" y="2809542"/>
            <a:ext cx="1007175" cy="1042159"/>
          </a:xfrm>
          <a:prstGeom prst="ellipse">
            <a:avLst/>
          </a:prstGeom>
          <a:solidFill>
            <a:schemeClr val="bg1"/>
          </a:solidFill>
          <a:ln w="25400">
            <a:solidFill>
              <a:schemeClr val="bg2"/>
            </a:solidFill>
          </a:ln>
        </p:spPr>
        <p:txBody>
          <a:bodyPr anchor="ctr"/>
          <a:lstStyle>
            <a:lvl1pPr marL="0" indent="0" algn="ctr">
              <a:buNone/>
              <a:defRPr/>
            </a:lvl1pPr>
          </a:lstStyle>
          <a:p>
            <a:r>
              <a:rPr lang="en-US"/>
              <a:t> </a:t>
            </a:r>
          </a:p>
        </p:txBody>
      </p:sp>
      <p:sp>
        <p:nvSpPr>
          <p:cNvPr id="25" name="Picture Placeholder 21">
            <a:extLst>
              <a:ext uri="{FF2B5EF4-FFF2-40B4-BE49-F238E27FC236}">
                <a16:creationId xmlns:a16="http://schemas.microsoft.com/office/drawing/2014/main" id="{01E6BDCC-2EC1-065A-EA6A-B9A9B232A3EE}"/>
              </a:ext>
            </a:extLst>
          </p:cNvPr>
          <p:cNvSpPr>
            <a:spLocks noGrp="1"/>
          </p:cNvSpPr>
          <p:nvPr>
            <p:ph type="pic" sz="quarter" idx="23" hasCustomPrompt="1"/>
          </p:nvPr>
        </p:nvSpPr>
        <p:spPr>
          <a:xfrm>
            <a:off x="8071953" y="4762629"/>
            <a:ext cx="1007175" cy="1042159"/>
          </a:xfrm>
          <a:prstGeom prst="ellipse">
            <a:avLst/>
          </a:prstGeom>
          <a:solidFill>
            <a:schemeClr val="bg1"/>
          </a:solidFill>
          <a:ln w="25400">
            <a:solidFill>
              <a:schemeClr val="bg2"/>
            </a:solidFill>
          </a:ln>
        </p:spPr>
        <p:txBody>
          <a:bodyPr anchor="ctr"/>
          <a:lstStyle>
            <a:lvl1pPr marL="0" indent="0" algn="ctr">
              <a:buNone/>
              <a:defRPr/>
            </a:lvl1pPr>
          </a:lstStyle>
          <a:p>
            <a:r>
              <a:rPr lang="en-US"/>
              <a:t> </a:t>
            </a:r>
          </a:p>
        </p:txBody>
      </p:sp>
      <p:sp>
        <p:nvSpPr>
          <p:cNvPr id="26" name="Text Placeholder 21">
            <a:extLst>
              <a:ext uri="{FF2B5EF4-FFF2-40B4-BE49-F238E27FC236}">
                <a16:creationId xmlns:a16="http://schemas.microsoft.com/office/drawing/2014/main" id="{1F553A5C-823E-D170-479F-77F93F35CFBF}"/>
              </a:ext>
            </a:extLst>
          </p:cNvPr>
          <p:cNvSpPr>
            <a:spLocks noGrp="1"/>
          </p:cNvSpPr>
          <p:nvPr>
            <p:ph type="body" sz="quarter" idx="24" hasCustomPrompt="1"/>
          </p:nvPr>
        </p:nvSpPr>
        <p:spPr>
          <a:xfrm>
            <a:off x="5385269" y="753211"/>
            <a:ext cx="1987483" cy="443252"/>
          </a:xfrm>
        </p:spPr>
        <p:txBody>
          <a:bodyPr anchor="b">
            <a:normAutofit/>
          </a:bodyPr>
          <a:lstStyle>
            <a:lvl1pPr marL="0" indent="0" algn="l">
              <a:spcBef>
                <a:spcPts val="0"/>
              </a:spcBef>
              <a:buNone/>
              <a:tabLst/>
              <a:defRPr sz="2000" b="1" i="0">
                <a:solidFill>
                  <a:schemeClr val="tx2"/>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27" name="Text Placeholder 21">
            <a:extLst>
              <a:ext uri="{FF2B5EF4-FFF2-40B4-BE49-F238E27FC236}">
                <a16:creationId xmlns:a16="http://schemas.microsoft.com/office/drawing/2014/main" id="{91C3679B-F037-825F-C058-4260055E0625}"/>
              </a:ext>
            </a:extLst>
          </p:cNvPr>
          <p:cNvSpPr>
            <a:spLocks noGrp="1"/>
          </p:cNvSpPr>
          <p:nvPr>
            <p:ph type="body" sz="quarter" idx="25" hasCustomPrompt="1"/>
          </p:nvPr>
        </p:nvSpPr>
        <p:spPr>
          <a:xfrm>
            <a:off x="5385269" y="1214253"/>
            <a:ext cx="1987483" cy="738504"/>
          </a:xfrm>
        </p:spPr>
        <p:txBody>
          <a:bodyPr>
            <a:normAutofit/>
          </a:bodyPr>
          <a:lstStyle>
            <a:lvl1pPr marL="0" indent="0" algn="l">
              <a:lnSpc>
                <a:spcPct val="90000"/>
              </a:lnSpc>
              <a:spcBef>
                <a:spcPts val="0"/>
              </a:spcBef>
              <a:spcAft>
                <a:spcPts val="300"/>
              </a:spcAft>
              <a:buNone/>
              <a:tabLst/>
              <a:defRPr sz="14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28" name="Text Placeholder 21">
            <a:extLst>
              <a:ext uri="{FF2B5EF4-FFF2-40B4-BE49-F238E27FC236}">
                <a16:creationId xmlns:a16="http://schemas.microsoft.com/office/drawing/2014/main" id="{78DF12F8-DBAB-521D-61FF-6C406B9D5273}"/>
              </a:ext>
            </a:extLst>
          </p:cNvPr>
          <p:cNvSpPr>
            <a:spLocks noGrp="1"/>
          </p:cNvSpPr>
          <p:nvPr>
            <p:ph type="body" sz="quarter" idx="26" hasCustomPrompt="1"/>
          </p:nvPr>
        </p:nvSpPr>
        <p:spPr>
          <a:xfrm>
            <a:off x="6096000" y="2716922"/>
            <a:ext cx="1987483" cy="443252"/>
          </a:xfrm>
        </p:spPr>
        <p:txBody>
          <a:bodyPr anchor="b">
            <a:normAutofit/>
          </a:bodyPr>
          <a:lstStyle>
            <a:lvl1pPr marL="0" indent="0" algn="l">
              <a:spcBef>
                <a:spcPts val="0"/>
              </a:spcBef>
              <a:buNone/>
              <a:tabLst/>
              <a:defRPr sz="2000" b="1" i="0">
                <a:solidFill>
                  <a:schemeClr val="tx2"/>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29" name="Text Placeholder 21">
            <a:extLst>
              <a:ext uri="{FF2B5EF4-FFF2-40B4-BE49-F238E27FC236}">
                <a16:creationId xmlns:a16="http://schemas.microsoft.com/office/drawing/2014/main" id="{5EBB033F-36C4-29F7-B7D2-930A91F72749}"/>
              </a:ext>
            </a:extLst>
          </p:cNvPr>
          <p:cNvSpPr>
            <a:spLocks noGrp="1"/>
          </p:cNvSpPr>
          <p:nvPr>
            <p:ph type="body" sz="quarter" idx="27" hasCustomPrompt="1"/>
          </p:nvPr>
        </p:nvSpPr>
        <p:spPr>
          <a:xfrm>
            <a:off x="6096000" y="3177964"/>
            <a:ext cx="1987483" cy="738504"/>
          </a:xfrm>
        </p:spPr>
        <p:txBody>
          <a:bodyPr>
            <a:normAutofit/>
          </a:bodyPr>
          <a:lstStyle>
            <a:lvl1pPr marL="0" indent="0" algn="l">
              <a:lnSpc>
                <a:spcPct val="90000"/>
              </a:lnSpc>
              <a:spcBef>
                <a:spcPts val="0"/>
              </a:spcBef>
              <a:spcAft>
                <a:spcPts val="300"/>
              </a:spcAft>
              <a:buNone/>
              <a:tabLst/>
              <a:defRPr sz="14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0" name="Text Placeholder 21">
            <a:extLst>
              <a:ext uri="{FF2B5EF4-FFF2-40B4-BE49-F238E27FC236}">
                <a16:creationId xmlns:a16="http://schemas.microsoft.com/office/drawing/2014/main" id="{50CC5FAC-C3D4-E998-8627-3D06A1FB4926}"/>
              </a:ext>
            </a:extLst>
          </p:cNvPr>
          <p:cNvSpPr>
            <a:spLocks noGrp="1"/>
          </p:cNvSpPr>
          <p:nvPr>
            <p:ph type="body" sz="quarter" idx="28" hasCustomPrompt="1"/>
          </p:nvPr>
        </p:nvSpPr>
        <p:spPr>
          <a:xfrm>
            <a:off x="5673113" y="4687060"/>
            <a:ext cx="1987483" cy="443252"/>
          </a:xfrm>
        </p:spPr>
        <p:txBody>
          <a:bodyPr anchor="b">
            <a:normAutofit/>
          </a:bodyPr>
          <a:lstStyle>
            <a:lvl1pPr marL="0" indent="0" algn="l">
              <a:spcBef>
                <a:spcPts val="0"/>
              </a:spcBef>
              <a:buNone/>
              <a:tabLst/>
              <a:defRPr sz="2000" b="1" i="0">
                <a:solidFill>
                  <a:schemeClr val="tx2"/>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dirty="0"/>
              <a:t>Number here</a:t>
            </a:r>
          </a:p>
        </p:txBody>
      </p:sp>
      <p:sp>
        <p:nvSpPr>
          <p:cNvPr id="31" name="Text Placeholder 21">
            <a:extLst>
              <a:ext uri="{FF2B5EF4-FFF2-40B4-BE49-F238E27FC236}">
                <a16:creationId xmlns:a16="http://schemas.microsoft.com/office/drawing/2014/main" id="{D04EEEC3-4CFC-9DAC-C959-9ED073CADBA3}"/>
              </a:ext>
            </a:extLst>
          </p:cNvPr>
          <p:cNvSpPr>
            <a:spLocks noGrp="1"/>
          </p:cNvSpPr>
          <p:nvPr>
            <p:ph type="body" sz="quarter" idx="29" hasCustomPrompt="1"/>
          </p:nvPr>
        </p:nvSpPr>
        <p:spPr>
          <a:xfrm>
            <a:off x="5673113" y="5148102"/>
            <a:ext cx="1987483" cy="738504"/>
          </a:xfrm>
        </p:spPr>
        <p:txBody>
          <a:bodyPr>
            <a:normAutofit/>
          </a:bodyPr>
          <a:lstStyle>
            <a:lvl1pPr marL="0" indent="0" algn="l">
              <a:lnSpc>
                <a:spcPct val="90000"/>
              </a:lnSpc>
              <a:spcBef>
                <a:spcPts val="0"/>
              </a:spcBef>
              <a:spcAft>
                <a:spcPts val="300"/>
              </a:spcAft>
              <a:buNone/>
              <a:tabLst/>
              <a:defRPr sz="14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2" name="Text Placeholder 21">
            <a:extLst>
              <a:ext uri="{FF2B5EF4-FFF2-40B4-BE49-F238E27FC236}">
                <a16:creationId xmlns:a16="http://schemas.microsoft.com/office/drawing/2014/main" id="{F88AA9DC-CF05-3753-9934-E6ADED385ADB}"/>
              </a:ext>
            </a:extLst>
          </p:cNvPr>
          <p:cNvSpPr>
            <a:spLocks noGrp="1"/>
          </p:cNvSpPr>
          <p:nvPr>
            <p:ph type="body" sz="quarter" idx="30" hasCustomPrompt="1"/>
          </p:nvPr>
        </p:nvSpPr>
        <p:spPr>
          <a:xfrm>
            <a:off x="8987672" y="753211"/>
            <a:ext cx="1987483" cy="443252"/>
          </a:xfrm>
        </p:spPr>
        <p:txBody>
          <a:bodyPr anchor="b">
            <a:normAutofit/>
          </a:bodyPr>
          <a:lstStyle>
            <a:lvl1pPr marL="0" indent="0" algn="l">
              <a:spcBef>
                <a:spcPts val="0"/>
              </a:spcBef>
              <a:buNone/>
              <a:tabLst/>
              <a:defRPr sz="2000" b="1" i="0">
                <a:solidFill>
                  <a:schemeClr val="tx2"/>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3" name="Text Placeholder 21">
            <a:extLst>
              <a:ext uri="{FF2B5EF4-FFF2-40B4-BE49-F238E27FC236}">
                <a16:creationId xmlns:a16="http://schemas.microsoft.com/office/drawing/2014/main" id="{D2D5D955-6F2E-5D29-DD96-45C0DEF0A37C}"/>
              </a:ext>
            </a:extLst>
          </p:cNvPr>
          <p:cNvSpPr>
            <a:spLocks noGrp="1"/>
          </p:cNvSpPr>
          <p:nvPr>
            <p:ph type="body" sz="quarter" idx="31" hasCustomPrompt="1"/>
          </p:nvPr>
        </p:nvSpPr>
        <p:spPr>
          <a:xfrm>
            <a:off x="8987672" y="1214253"/>
            <a:ext cx="1987483" cy="738504"/>
          </a:xfrm>
        </p:spPr>
        <p:txBody>
          <a:bodyPr>
            <a:normAutofit/>
          </a:bodyPr>
          <a:lstStyle>
            <a:lvl1pPr marL="0" indent="0" algn="l">
              <a:lnSpc>
                <a:spcPct val="90000"/>
              </a:lnSpc>
              <a:spcBef>
                <a:spcPts val="0"/>
              </a:spcBef>
              <a:spcAft>
                <a:spcPts val="300"/>
              </a:spcAft>
              <a:buNone/>
              <a:tabLst/>
              <a:defRPr sz="14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4" name="Text Placeholder 21">
            <a:extLst>
              <a:ext uri="{FF2B5EF4-FFF2-40B4-BE49-F238E27FC236}">
                <a16:creationId xmlns:a16="http://schemas.microsoft.com/office/drawing/2014/main" id="{BEF6B201-272E-6486-22F0-314F2FEF0A98}"/>
              </a:ext>
            </a:extLst>
          </p:cNvPr>
          <p:cNvSpPr>
            <a:spLocks noGrp="1"/>
          </p:cNvSpPr>
          <p:nvPr>
            <p:ph type="body" sz="quarter" idx="32" hasCustomPrompt="1"/>
          </p:nvPr>
        </p:nvSpPr>
        <p:spPr>
          <a:xfrm>
            <a:off x="9616208" y="2716922"/>
            <a:ext cx="1987483" cy="443252"/>
          </a:xfrm>
        </p:spPr>
        <p:txBody>
          <a:bodyPr anchor="b">
            <a:normAutofit/>
          </a:bodyPr>
          <a:lstStyle>
            <a:lvl1pPr marL="0" indent="0" algn="l">
              <a:spcBef>
                <a:spcPts val="0"/>
              </a:spcBef>
              <a:buNone/>
              <a:tabLst/>
              <a:defRPr sz="2000" b="1" i="0">
                <a:solidFill>
                  <a:schemeClr val="tx2"/>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5" name="Text Placeholder 21">
            <a:extLst>
              <a:ext uri="{FF2B5EF4-FFF2-40B4-BE49-F238E27FC236}">
                <a16:creationId xmlns:a16="http://schemas.microsoft.com/office/drawing/2014/main" id="{E70915AB-67D9-9869-54D6-36145A11C500}"/>
              </a:ext>
            </a:extLst>
          </p:cNvPr>
          <p:cNvSpPr>
            <a:spLocks noGrp="1"/>
          </p:cNvSpPr>
          <p:nvPr>
            <p:ph type="body" sz="quarter" idx="33" hasCustomPrompt="1"/>
          </p:nvPr>
        </p:nvSpPr>
        <p:spPr>
          <a:xfrm>
            <a:off x="9616208" y="3177964"/>
            <a:ext cx="1987483" cy="738504"/>
          </a:xfrm>
        </p:spPr>
        <p:txBody>
          <a:bodyPr>
            <a:normAutofit/>
          </a:bodyPr>
          <a:lstStyle>
            <a:lvl1pPr marL="0" indent="0" algn="l">
              <a:lnSpc>
                <a:spcPct val="90000"/>
              </a:lnSpc>
              <a:spcBef>
                <a:spcPts val="0"/>
              </a:spcBef>
              <a:spcAft>
                <a:spcPts val="300"/>
              </a:spcAft>
              <a:buNone/>
              <a:tabLst/>
              <a:defRPr sz="14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
        <p:nvSpPr>
          <p:cNvPr id="36" name="Text Placeholder 21">
            <a:extLst>
              <a:ext uri="{FF2B5EF4-FFF2-40B4-BE49-F238E27FC236}">
                <a16:creationId xmlns:a16="http://schemas.microsoft.com/office/drawing/2014/main" id="{38157286-8779-7DEA-75BC-93F3D94E5E72}"/>
              </a:ext>
            </a:extLst>
          </p:cNvPr>
          <p:cNvSpPr>
            <a:spLocks noGrp="1"/>
          </p:cNvSpPr>
          <p:nvPr>
            <p:ph type="body" sz="quarter" idx="34" hasCustomPrompt="1"/>
          </p:nvPr>
        </p:nvSpPr>
        <p:spPr>
          <a:xfrm>
            <a:off x="9273268" y="4680633"/>
            <a:ext cx="1987483" cy="443252"/>
          </a:xfrm>
        </p:spPr>
        <p:txBody>
          <a:bodyPr anchor="b">
            <a:normAutofit/>
          </a:bodyPr>
          <a:lstStyle>
            <a:lvl1pPr marL="0" indent="0" algn="l">
              <a:spcBef>
                <a:spcPts val="0"/>
              </a:spcBef>
              <a:buNone/>
              <a:tabLst/>
              <a:defRPr sz="2000" b="1" i="0">
                <a:solidFill>
                  <a:schemeClr val="tx2"/>
                </a:solidFill>
                <a:latin typeface="Calibri" panose="020F0502020204030204" pitchFamily="34" charset="0"/>
                <a:cs typeface="Calibri" panose="020F0502020204030204" pitchFamily="34" charset="0"/>
              </a:defRPr>
            </a:lvl1pPr>
            <a:lvl2pPr marL="0" indent="0">
              <a:buNone/>
              <a:tabLst/>
              <a:defRPr sz="2400">
                <a:solidFill>
                  <a:schemeClr val="tx2"/>
                </a:solidFill>
              </a:defRPr>
            </a:lvl2pPr>
            <a:lvl3pPr marL="0" indent="0">
              <a:buNone/>
              <a:tabLst/>
              <a:defRPr sz="2400">
                <a:solidFill>
                  <a:schemeClr val="tx2"/>
                </a:solidFill>
              </a:defRPr>
            </a:lvl3pPr>
            <a:lvl4pPr marL="0" indent="0">
              <a:buNone/>
              <a:tabLst/>
              <a:defRPr sz="2400">
                <a:solidFill>
                  <a:schemeClr val="tx2"/>
                </a:solidFill>
              </a:defRPr>
            </a:lvl4pPr>
            <a:lvl5pPr marL="0" indent="0">
              <a:buNone/>
              <a:tabLst/>
              <a:defRPr sz="2400">
                <a:solidFill>
                  <a:schemeClr val="tx2"/>
                </a:solidFill>
              </a:defRPr>
            </a:lvl5pPr>
          </a:lstStyle>
          <a:p>
            <a:pPr lvl="0"/>
            <a:r>
              <a:rPr lang="en-US"/>
              <a:t>Number here</a:t>
            </a:r>
          </a:p>
        </p:txBody>
      </p:sp>
      <p:sp>
        <p:nvSpPr>
          <p:cNvPr id="37" name="Text Placeholder 21">
            <a:extLst>
              <a:ext uri="{FF2B5EF4-FFF2-40B4-BE49-F238E27FC236}">
                <a16:creationId xmlns:a16="http://schemas.microsoft.com/office/drawing/2014/main" id="{5D74FE80-D5BC-3541-B834-72F3AEE65295}"/>
              </a:ext>
            </a:extLst>
          </p:cNvPr>
          <p:cNvSpPr>
            <a:spLocks noGrp="1"/>
          </p:cNvSpPr>
          <p:nvPr>
            <p:ph type="body" sz="quarter" idx="35" hasCustomPrompt="1"/>
          </p:nvPr>
        </p:nvSpPr>
        <p:spPr>
          <a:xfrm>
            <a:off x="9273268" y="5141675"/>
            <a:ext cx="1987483" cy="738504"/>
          </a:xfrm>
        </p:spPr>
        <p:txBody>
          <a:bodyPr>
            <a:normAutofit/>
          </a:bodyPr>
          <a:lstStyle>
            <a:lvl1pPr marL="0" indent="0" algn="l">
              <a:lnSpc>
                <a:spcPct val="90000"/>
              </a:lnSpc>
              <a:spcBef>
                <a:spcPts val="0"/>
              </a:spcBef>
              <a:spcAft>
                <a:spcPts val="300"/>
              </a:spcAft>
              <a:buNone/>
              <a:tabLst/>
              <a:defRPr sz="1400" b="0" i="0">
                <a:solidFill>
                  <a:schemeClr val="tx1"/>
                </a:solidFill>
                <a:latin typeface="Calibri Light" panose="020F0302020204030204" pitchFamily="34" charset="0"/>
                <a:cs typeface="Calibri Light" panose="020F0302020204030204" pitchFamily="34" charset="0"/>
              </a:defRPr>
            </a:lvl1pPr>
            <a:lvl2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2pPr>
            <a:lvl3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3pPr>
            <a:lvl4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4pPr>
            <a:lvl5pPr marL="0" indent="0">
              <a:lnSpc>
                <a:spcPct val="90000"/>
              </a:lnSpc>
              <a:spcBef>
                <a:spcPts val="0"/>
              </a:spcBef>
              <a:spcAft>
                <a:spcPts val="300"/>
              </a:spcAft>
              <a:buNone/>
              <a:tabLst/>
              <a:defRPr sz="1200" b="0" i="0">
                <a:solidFill>
                  <a:schemeClr val="bg1"/>
                </a:solidFill>
                <a:latin typeface="Calibri Light" panose="020F0302020204030204" pitchFamily="34" charset="0"/>
                <a:cs typeface="Calibri Light" panose="020F0302020204030204" pitchFamily="34" charset="0"/>
              </a:defRPr>
            </a:lvl5pPr>
          </a:lstStyle>
          <a:p>
            <a:pPr lvl="0"/>
            <a:r>
              <a:rPr lang="en-US"/>
              <a:t>Text here</a:t>
            </a:r>
          </a:p>
        </p:txBody>
      </p:sp>
    </p:spTree>
    <p:extLst>
      <p:ext uri="{BB962C8B-B14F-4D97-AF65-F5344CB8AC3E}">
        <p14:creationId xmlns:p14="http://schemas.microsoft.com/office/powerpoint/2010/main" val="2346328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ircle Image (with List)">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5158FFA3-2218-25D8-9856-75E9D98B9B96}"/>
              </a:ext>
            </a:extLst>
          </p:cNvPr>
          <p:cNvSpPr>
            <a:spLocks noGrp="1"/>
          </p:cNvSpPr>
          <p:nvPr>
            <p:ph type="body" sz="quarter" idx="16"/>
          </p:nvPr>
        </p:nvSpPr>
        <p:spPr>
          <a:xfrm>
            <a:off x="885311" y="1836516"/>
            <a:ext cx="4152948" cy="4152948"/>
          </a:xfrm>
          <a:custGeom>
            <a:avLst/>
            <a:gdLst>
              <a:gd name="connsiteX0" fmla="*/ 2076474 w 4152948"/>
              <a:gd name="connsiteY0" fmla="*/ 0 h 4152948"/>
              <a:gd name="connsiteX1" fmla="*/ 4152948 w 4152948"/>
              <a:gd name="connsiteY1" fmla="*/ 2076474 h 4152948"/>
              <a:gd name="connsiteX2" fmla="*/ 2076474 w 4152948"/>
              <a:gd name="connsiteY2" fmla="*/ 4152948 h 4152948"/>
              <a:gd name="connsiteX3" fmla="*/ 0 w 4152948"/>
              <a:gd name="connsiteY3" fmla="*/ 2076474 h 4152948"/>
              <a:gd name="connsiteX4" fmla="*/ 2076474 w 4152948"/>
              <a:gd name="connsiteY4" fmla="*/ 0 h 4152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48" h="4152948">
                <a:moveTo>
                  <a:pt x="2076474" y="0"/>
                </a:moveTo>
                <a:cubicBezTo>
                  <a:pt x="3223279" y="0"/>
                  <a:pt x="4152948" y="929669"/>
                  <a:pt x="4152948" y="2076474"/>
                </a:cubicBezTo>
                <a:cubicBezTo>
                  <a:pt x="4152948" y="3223279"/>
                  <a:pt x="3223279" y="4152948"/>
                  <a:pt x="2076474" y="4152948"/>
                </a:cubicBezTo>
                <a:cubicBezTo>
                  <a:pt x="929669" y="4152948"/>
                  <a:pt x="0" y="3223279"/>
                  <a:pt x="0" y="2076474"/>
                </a:cubicBezTo>
                <a:cubicBezTo>
                  <a:pt x="0" y="929669"/>
                  <a:pt x="929669" y="0"/>
                  <a:pt x="2076474" y="0"/>
                </a:cubicBezTo>
                <a:close/>
              </a:path>
            </a:pathLst>
          </a:custGeom>
          <a:solidFill>
            <a:srgbClr val="C5123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noFill/>
              </a:defRPr>
            </a:lvl1pPr>
          </a:lstStyle>
          <a:p>
            <a:pPr marL="0" lvl="0" algn="ctr" defTabSz="903159"/>
            <a:r>
              <a:rPr lang="en-US"/>
              <a:t>Click to edit Master text styles</a:t>
            </a:r>
          </a:p>
        </p:txBody>
      </p:sp>
      <p:sp>
        <p:nvSpPr>
          <p:cNvPr id="17" name="Text Placeholder 16">
            <a:extLst>
              <a:ext uri="{FF2B5EF4-FFF2-40B4-BE49-F238E27FC236}">
                <a16:creationId xmlns:a16="http://schemas.microsoft.com/office/drawing/2014/main" id="{BC677C26-98F4-0385-DDF8-59D97FA9E0E5}"/>
              </a:ext>
            </a:extLst>
          </p:cNvPr>
          <p:cNvSpPr>
            <a:spLocks noGrp="1"/>
          </p:cNvSpPr>
          <p:nvPr>
            <p:ph type="body" sz="quarter" idx="14"/>
          </p:nvPr>
        </p:nvSpPr>
        <p:spPr>
          <a:xfrm>
            <a:off x="1756153" y="307233"/>
            <a:ext cx="3900254" cy="3900254"/>
          </a:xfrm>
          <a:custGeom>
            <a:avLst/>
            <a:gdLst>
              <a:gd name="connsiteX0" fmla="*/ 1950127 w 3900254"/>
              <a:gd name="connsiteY0" fmla="*/ 0 h 3900254"/>
              <a:gd name="connsiteX1" fmla="*/ 3900254 w 3900254"/>
              <a:gd name="connsiteY1" fmla="*/ 1950127 h 3900254"/>
              <a:gd name="connsiteX2" fmla="*/ 1950127 w 3900254"/>
              <a:gd name="connsiteY2" fmla="*/ 3900254 h 3900254"/>
              <a:gd name="connsiteX3" fmla="*/ 0 w 3900254"/>
              <a:gd name="connsiteY3" fmla="*/ 1950127 h 3900254"/>
              <a:gd name="connsiteX4" fmla="*/ 1950127 w 3900254"/>
              <a:gd name="connsiteY4" fmla="*/ 0 h 390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254" h="3900254">
                <a:moveTo>
                  <a:pt x="1950127" y="0"/>
                </a:moveTo>
                <a:cubicBezTo>
                  <a:pt x="3027152" y="0"/>
                  <a:pt x="3900254" y="873102"/>
                  <a:pt x="3900254" y="1950127"/>
                </a:cubicBezTo>
                <a:cubicBezTo>
                  <a:pt x="3900254" y="3027152"/>
                  <a:pt x="3027152" y="3900254"/>
                  <a:pt x="1950127" y="3900254"/>
                </a:cubicBezTo>
                <a:cubicBezTo>
                  <a:pt x="873102" y="3900254"/>
                  <a:pt x="0" y="3027152"/>
                  <a:pt x="0" y="1950127"/>
                </a:cubicBezTo>
                <a:cubicBezTo>
                  <a:pt x="0" y="873102"/>
                  <a:pt x="873102" y="0"/>
                  <a:pt x="195012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noFill/>
              </a:defRPr>
            </a:lvl1pPr>
          </a:lstStyle>
          <a:p>
            <a:pPr marL="0" lvl="0" algn="ctr" defTabSz="903159"/>
            <a:r>
              <a:rPr lang="en-US"/>
              <a:t>Click to edit Master text styles</a:t>
            </a:r>
          </a:p>
        </p:txBody>
      </p:sp>
      <p:sp>
        <p:nvSpPr>
          <p:cNvPr id="21" name="Text Placeholder 20">
            <a:extLst>
              <a:ext uri="{FF2B5EF4-FFF2-40B4-BE49-F238E27FC236}">
                <a16:creationId xmlns:a16="http://schemas.microsoft.com/office/drawing/2014/main" id="{DFBEC06A-8DB8-05D3-9827-9D198B1B8D3F}"/>
              </a:ext>
            </a:extLst>
          </p:cNvPr>
          <p:cNvSpPr>
            <a:spLocks noGrp="1"/>
          </p:cNvSpPr>
          <p:nvPr>
            <p:ph type="body" sz="quarter" idx="15"/>
          </p:nvPr>
        </p:nvSpPr>
        <p:spPr>
          <a:xfrm>
            <a:off x="247490" y="2470667"/>
            <a:ext cx="2076984" cy="2076984"/>
          </a:xfrm>
          <a:custGeom>
            <a:avLst/>
            <a:gdLst>
              <a:gd name="connsiteX0" fmla="*/ 1038492 w 2076984"/>
              <a:gd name="connsiteY0" fmla="*/ 0 h 2076984"/>
              <a:gd name="connsiteX1" fmla="*/ 2076984 w 2076984"/>
              <a:gd name="connsiteY1" fmla="*/ 1038492 h 2076984"/>
              <a:gd name="connsiteX2" fmla="*/ 1038492 w 2076984"/>
              <a:gd name="connsiteY2" fmla="*/ 2076984 h 2076984"/>
              <a:gd name="connsiteX3" fmla="*/ 0 w 2076984"/>
              <a:gd name="connsiteY3" fmla="*/ 1038492 h 2076984"/>
              <a:gd name="connsiteX4" fmla="*/ 1038492 w 2076984"/>
              <a:gd name="connsiteY4" fmla="*/ 0 h 207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984" h="2076984">
                <a:moveTo>
                  <a:pt x="1038492" y="0"/>
                </a:moveTo>
                <a:cubicBezTo>
                  <a:pt x="1612035" y="0"/>
                  <a:pt x="2076984" y="464949"/>
                  <a:pt x="2076984" y="1038492"/>
                </a:cubicBezTo>
                <a:cubicBezTo>
                  <a:pt x="2076984" y="1612035"/>
                  <a:pt x="1612035" y="2076984"/>
                  <a:pt x="1038492" y="2076984"/>
                </a:cubicBezTo>
                <a:cubicBezTo>
                  <a:pt x="464949" y="2076984"/>
                  <a:pt x="0" y="1612035"/>
                  <a:pt x="0" y="1038492"/>
                </a:cubicBezTo>
                <a:cubicBezTo>
                  <a:pt x="0" y="464949"/>
                  <a:pt x="464949" y="0"/>
                  <a:pt x="1038492" y="0"/>
                </a:cubicBezTo>
                <a:close/>
              </a:path>
            </a:pathLst>
          </a:custGeom>
          <a:solidFill>
            <a:schemeClr val="accent1">
              <a:alpha val="5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noFill/>
              </a:defRPr>
            </a:lvl1pPr>
          </a:lstStyle>
          <a:p>
            <a:pPr marL="0" lvl="0" algn="ctr" defTabSz="903159"/>
            <a:r>
              <a:rPr lang="en-US"/>
              <a:t>Click to edit Master text styles</a:t>
            </a:r>
          </a:p>
        </p:txBody>
      </p:sp>
      <p:sp>
        <p:nvSpPr>
          <p:cNvPr id="3" name="Slide Number Placeholder 2">
            <a:extLst>
              <a:ext uri="{FF2B5EF4-FFF2-40B4-BE49-F238E27FC236}">
                <a16:creationId xmlns:a16="http://schemas.microsoft.com/office/drawing/2014/main" id="{3D41BD01-993E-3B3E-6114-3B10A7B95EDE}"/>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7E1B38CD-E5A4-D16F-D699-01509EA9618B}"/>
              </a:ext>
            </a:extLst>
          </p:cNvPr>
          <p:cNvSpPr>
            <a:spLocks noGrp="1"/>
          </p:cNvSpPr>
          <p:nvPr>
            <p:ph type="ftr" sz="quarter" idx="11"/>
          </p:nvPr>
        </p:nvSpPr>
        <p:spPr/>
        <p:txBody>
          <a:bodyPr/>
          <a:lstStyle/>
          <a:p>
            <a:endParaRPr lang="en-US"/>
          </a:p>
        </p:txBody>
      </p:sp>
      <p:sp>
        <p:nvSpPr>
          <p:cNvPr id="10" name="Picture Placeholder 9">
            <a:extLst>
              <a:ext uri="{FF2B5EF4-FFF2-40B4-BE49-F238E27FC236}">
                <a16:creationId xmlns:a16="http://schemas.microsoft.com/office/drawing/2014/main" id="{142A8966-1403-0621-060E-12FCE33DA5DD}"/>
              </a:ext>
            </a:extLst>
          </p:cNvPr>
          <p:cNvSpPr>
            <a:spLocks noGrp="1"/>
          </p:cNvSpPr>
          <p:nvPr>
            <p:ph type="pic" sz="quarter" idx="12" hasCustomPrompt="1"/>
          </p:nvPr>
        </p:nvSpPr>
        <p:spPr>
          <a:xfrm>
            <a:off x="1027840" y="939171"/>
            <a:ext cx="4264374" cy="4266010"/>
          </a:xfrm>
          <a:prstGeom prst="ellipse">
            <a:avLst/>
          </a:prstGeom>
          <a:solidFill>
            <a:schemeClr val="bg1">
              <a:lumMod val="75000"/>
            </a:schemeClr>
          </a:solidFill>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FDEACBBC-65B4-4AE7-A3CF-14C618AF389B}"/>
              </a:ext>
            </a:extLst>
          </p:cNvPr>
          <p:cNvSpPr>
            <a:spLocks noGrp="1"/>
          </p:cNvSpPr>
          <p:nvPr>
            <p:ph type="title"/>
          </p:nvPr>
        </p:nvSpPr>
        <p:spPr>
          <a:xfrm>
            <a:off x="6535587" y="1283512"/>
            <a:ext cx="5084907" cy="1107996"/>
          </a:xfrm>
        </p:spPr>
        <p:txBody>
          <a:bodyPr anchor="b"/>
          <a:lstStyle>
            <a:lvl1pPr>
              <a:defRPr sz="4000" b="0">
                <a:solidFill>
                  <a:schemeClr val="tx1"/>
                </a:solidFill>
              </a:defRPr>
            </a:lvl1pPr>
          </a:lstStyle>
          <a:p>
            <a:r>
              <a:rPr lang="en-US"/>
              <a:t>Click to edit Master title style</a:t>
            </a:r>
          </a:p>
        </p:txBody>
      </p:sp>
      <p:sp>
        <p:nvSpPr>
          <p:cNvPr id="12" name="Text Placeholder 9">
            <a:extLst>
              <a:ext uri="{FF2B5EF4-FFF2-40B4-BE49-F238E27FC236}">
                <a16:creationId xmlns:a16="http://schemas.microsoft.com/office/drawing/2014/main" id="{D22DB932-4186-C5E4-803F-A9B8204270DD}"/>
              </a:ext>
            </a:extLst>
          </p:cNvPr>
          <p:cNvSpPr>
            <a:spLocks noGrp="1"/>
          </p:cNvSpPr>
          <p:nvPr>
            <p:ph type="body" sz="quarter" idx="13"/>
          </p:nvPr>
        </p:nvSpPr>
        <p:spPr>
          <a:xfrm>
            <a:off x="6535594" y="2485851"/>
            <a:ext cx="5084906" cy="3503613"/>
          </a:xfrm>
        </p:spPr>
        <p:txBody>
          <a:bodyPr/>
          <a:lstStyle>
            <a:lvl1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1pPr>
            <a:lvl2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2pPr>
            <a:lvl3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3pPr>
            <a:lvl4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4pPr>
            <a:lvl5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5pPr>
            <a:lvl6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6pPr>
            <a:lvl7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7pPr>
            <a:lvl8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8pPr>
            <a:lvl9pPr marL="288000" indent="-288000">
              <a:lnSpc>
                <a:spcPct val="90000"/>
              </a:lnSpc>
              <a:spcBef>
                <a:spcPts val="0"/>
              </a:spcBef>
              <a:spcAft>
                <a:spcPts val="600"/>
              </a:spcAft>
              <a:buSzPct val="125000"/>
              <a:buFontTx/>
              <a:buBlip>
                <a:blip r:embed="rId2"/>
              </a:buBlip>
              <a:tabLst/>
              <a:defRPr sz="1800" b="0" i="0">
                <a:latin typeface="Calibri Light" panose="020F0302020204030204" pitchFamily="34" charset="0"/>
                <a:cs typeface="Calibri Light" panose="020F030202020403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3F3D4FF5-9A93-5BD5-7775-62CF60A21D67}"/>
              </a:ext>
            </a:extLst>
          </p:cNvPr>
          <p:cNvGrpSpPr/>
          <p:nvPr userDrawn="1"/>
        </p:nvGrpSpPr>
        <p:grpSpPr>
          <a:xfrm>
            <a:off x="12431448" y="0"/>
            <a:ext cx="1973057" cy="2141839"/>
            <a:chOff x="12431448" y="0"/>
            <a:chExt cx="1973057" cy="2141839"/>
          </a:xfrm>
        </p:grpSpPr>
        <p:sp>
          <p:nvSpPr>
            <p:cNvPr id="6" name="Rectangle 14">
              <a:extLst>
                <a:ext uri="{FF2B5EF4-FFF2-40B4-BE49-F238E27FC236}">
                  <a16:creationId xmlns:a16="http://schemas.microsoft.com/office/drawing/2014/main" id="{69BFF4F4-6C9F-8882-93B3-2C32E5CCF7BD}"/>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900" b="1" i="0" dirty="0">
                  <a:latin typeface="Calibri"/>
                  <a:cs typeface="Calibri"/>
                </a:rPr>
                <a:t>Slide</a:t>
              </a:r>
              <a:r>
                <a:rPr lang="en-US" sz="900" b="1" i="0" baseline="0" dirty="0">
                  <a:latin typeface="Calibri"/>
                  <a:cs typeface="Calibri"/>
                </a:rPr>
                <a:t> Instructions</a:t>
              </a:r>
              <a:endParaRPr lang="en-US" sz="900" b="1" i="0" dirty="0">
                <a:latin typeface="Calibri"/>
                <a:cs typeface="Calibri"/>
              </a:endParaRPr>
            </a:p>
          </p:txBody>
        </p:sp>
        <p:sp>
          <p:nvSpPr>
            <p:cNvPr id="7" name="Rectangle 6">
              <a:extLst>
                <a:ext uri="{FF2B5EF4-FFF2-40B4-BE49-F238E27FC236}">
                  <a16:creationId xmlns:a16="http://schemas.microsoft.com/office/drawing/2014/main" id="{6B89D0A3-7FDF-B763-67C4-ED27C4FCC5F4}"/>
                </a:ext>
              </a:extLst>
            </p:cNvPr>
            <p:cNvSpPr/>
            <p:nvPr userDrawn="1"/>
          </p:nvSpPr>
          <p:spPr>
            <a:xfrm>
              <a:off x="12521773" y="209553"/>
              <a:ext cx="1877344" cy="1932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50" i="1" dirty="0">
                  <a:solidFill>
                    <a:srgbClr val="464B54"/>
                  </a:solidFill>
                </a:rPr>
                <a:t>Instructions</a:t>
              </a:r>
              <a:r>
                <a:rPr lang="en-US" sz="650" i="1" baseline="0" dirty="0">
                  <a:solidFill>
                    <a:srgbClr val="464B54"/>
                  </a:solidFill>
                </a:rPr>
                <a:t> are not visible during Show Mode</a:t>
              </a:r>
              <a:br>
                <a:rPr lang="en-US" sz="650" i="1" baseline="0" dirty="0">
                  <a:solidFill>
                    <a:srgbClr val="464B54"/>
                  </a:solidFill>
                </a:rPr>
              </a:br>
              <a:br>
                <a:rPr lang="en-US" sz="650" i="1" baseline="0" dirty="0">
                  <a:solidFill>
                    <a:srgbClr val="464B54"/>
                  </a:solidFill>
                </a:rPr>
              </a:br>
              <a:r>
                <a:rPr lang="en-US" sz="900" b="1" i="0" baseline="0" dirty="0">
                  <a:solidFill>
                    <a:srgbClr val="464B54"/>
                  </a:solidFill>
                </a:rPr>
                <a:t>To insert images</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If you do not want</a:t>
              </a:r>
              <a:r>
                <a:rPr lang="en-US" sz="800" b="0" i="0" baseline="0" dirty="0">
                  <a:solidFill>
                    <a:srgbClr val="464B54"/>
                  </a:solidFill>
                </a:rPr>
                <a:t> to put any photos in, fill with a color or remove</a:t>
              </a:r>
              <a:endParaRPr lang="en-US" sz="800" b="0" i="0" dirty="0">
                <a:solidFill>
                  <a:srgbClr val="464B54"/>
                </a:solidFill>
              </a:endParaRP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dirty="0">
                  <a:solidFill>
                    <a:srgbClr val="464B54"/>
                  </a:solidFill>
                </a:rPr>
                <a:t>Drag</a:t>
              </a:r>
              <a:r>
                <a:rPr lang="en-US" sz="800" b="0" i="0" baseline="0" dirty="0">
                  <a:solidFill>
                    <a:srgbClr val="464B54"/>
                  </a:solidFill>
                </a:rPr>
                <a:t> the image from your source folder onto the slide or click the placeholder and select the photo</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800" b="0" i="0" baseline="0" dirty="0">
                  <a:solidFill>
                    <a:srgbClr val="464B54"/>
                  </a:solidFill>
                </a:rPr>
                <a:t>To reposition your photo, click “</a:t>
              </a:r>
              <a:r>
                <a:rPr lang="en-US" sz="800" b="1" i="0" baseline="0" dirty="0">
                  <a:solidFill>
                    <a:srgbClr val="464B54"/>
                  </a:solidFill>
                </a:rPr>
                <a:t>Picture Format” </a:t>
              </a:r>
              <a:r>
                <a:rPr lang="en-US" sz="800" b="0" i="0" baseline="0" dirty="0">
                  <a:solidFill>
                    <a:srgbClr val="464B54"/>
                  </a:solidFill>
                </a:rPr>
                <a:t>and then </a:t>
              </a:r>
              <a:r>
                <a:rPr lang="en-US" sz="800" b="1" i="0" baseline="0" dirty="0">
                  <a:solidFill>
                    <a:srgbClr val="464B54"/>
                  </a:solidFill>
                </a:rPr>
                <a:t>“Crop”</a:t>
              </a:r>
            </a:p>
            <a:p>
              <a:pPr marL="93663" indent="-93663" algn="l">
                <a:spcAft>
                  <a:spcPts val="300"/>
                </a:spcAft>
                <a:buFont typeface="Wingdings" charset="2"/>
                <a:buChar char="§"/>
                <a:tabLst/>
              </a:pPr>
              <a:r>
                <a:rPr lang="en-US" sz="800" b="0" i="0" baseline="0" dirty="0">
                  <a:solidFill>
                    <a:srgbClr val="464B54"/>
                  </a:solidFill>
                </a:rPr>
                <a:t>If the image overlaps/hides the text, click “</a:t>
              </a:r>
              <a:r>
                <a:rPr lang="en-US" sz="800" b="1" i="0" baseline="0" dirty="0">
                  <a:solidFill>
                    <a:srgbClr val="464B54"/>
                  </a:solidFill>
                </a:rPr>
                <a:t>reset” </a:t>
              </a:r>
              <a:r>
                <a:rPr lang="en-US" sz="800" b="0" i="0" baseline="0" dirty="0">
                  <a:solidFill>
                    <a:srgbClr val="464B54"/>
                  </a:solidFill>
                </a:rPr>
                <a:t>or right click on the image and select </a:t>
              </a:r>
              <a:r>
                <a:rPr lang="en-US" sz="800" b="1" i="0" baseline="0" dirty="0">
                  <a:solidFill>
                    <a:srgbClr val="464B54"/>
                  </a:solidFill>
                </a:rPr>
                <a:t>Arrange &gt; Send to Back</a:t>
              </a:r>
              <a:endParaRPr lang="en-US" sz="800" b="0" i="0" dirty="0">
                <a:solidFill>
                  <a:srgbClr val="464B54"/>
                </a:solidFill>
              </a:endParaRPr>
            </a:p>
          </p:txBody>
        </p:sp>
      </p:grpSp>
    </p:spTree>
    <p:extLst>
      <p:ext uri="{BB962C8B-B14F-4D97-AF65-F5344CB8AC3E}">
        <p14:creationId xmlns:p14="http://schemas.microsoft.com/office/powerpoint/2010/main" val="390387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Idea (Photo Layer)">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923FE36-6CD7-BC45-8266-5867167DD17A}"/>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3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F925F12-6030-874D-9BD1-FC1A29B6AD5F}"/>
              </a:ext>
            </a:extLst>
          </p:cNvPr>
          <p:cNvSpPr>
            <a:spLocks noGrp="1"/>
          </p:cNvSpPr>
          <p:nvPr>
            <p:ph type="sldNum" sz="quarter" idx="10"/>
          </p:nvPr>
        </p:nvSpPr>
        <p:spPr/>
        <p:txBody>
          <a:bodyPr/>
          <a:lstStyle/>
          <a:p>
            <a:fld id="{D4BF1F63-4705-854C-A90E-B08697EA9D5E}" type="slidenum">
              <a:rPr lang="en-US" smtClean="0"/>
              <a:pPr/>
              <a:t>‹#›</a:t>
            </a:fld>
            <a:endParaRPr lang="en-US"/>
          </a:p>
        </p:txBody>
      </p:sp>
      <p:sp>
        <p:nvSpPr>
          <p:cNvPr id="4" name="Footer Placeholder 3">
            <a:extLst>
              <a:ext uri="{FF2B5EF4-FFF2-40B4-BE49-F238E27FC236}">
                <a16:creationId xmlns:a16="http://schemas.microsoft.com/office/drawing/2014/main" id="{E6693A33-37DC-2C48-9EBA-DA715F5E1401}"/>
              </a:ext>
            </a:extLst>
          </p:cNvPr>
          <p:cNvSpPr>
            <a:spLocks noGrp="1"/>
          </p:cNvSpPr>
          <p:nvPr>
            <p:ph type="ftr" sz="quarter" idx="11"/>
          </p:nvPr>
        </p:nvSpPr>
        <p:spPr/>
        <p:txBody>
          <a:bodyPr/>
          <a:lstStyle/>
          <a:p>
            <a:endParaRPr lang="en-US"/>
          </a:p>
        </p:txBody>
      </p:sp>
      <p:sp>
        <p:nvSpPr>
          <p:cNvPr id="12" name="Picture Placeholder 11">
            <a:extLst>
              <a:ext uri="{FF2B5EF4-FFF2-40B4-BE49-F238E27FC236}">
                <a16:creationId xmlns:a16="http://schemas.microsoft.com/office/drawing/2014/main" id="{82803742-AE5A-714C-B50C-FDF0583DD084}"/>
              </a:ext>
            </a:extLst>
          </p:cNvPr>
          <p:cNvSpPr>
            <a:spLocks noGrp="1"/>
          </p:cNvSpPr>
          <p:nvPr>
            <p:ph type="pic" sz="quarter" idx="13"/>
          </p:nvPr>
        </p:nvSpPr>
        <p:spPr>
          <a:xfrm>
            <a:off x="0" y="0"/>
            <a:ext cx="12192000" cy="484632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10" name="Freeform 9">
            <a:extLst>
              <a:ext uri="{FF2B5EF4-FFF2-40B4-BE49-F238E27FC236}">
                <a16:creationId xmlns:a16="http://schemas.microsoft.com/office/drawing/2014/main" id="{C681C1B2-3BF8-6E41-BB71-BA8816B34C06}"/>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1"/>
          </a:solidFill>
          <a:ln w="206" cap="flat">
            <a:noFill/>
            <a:prstDash val="solid"/>
            <a:miter/>
          </a:ln>
        </p:spPr>
        <p:txBody>
          <a:bodyPr rtlCol="0" anchor="ctr"/>
          <a:lstStyle/>
          <a:p>
            <a:endParaRPr lang="en-US"/>
          </a:p>
        </p:txBody>
      </p:sp>
      <p:sp>
        <p:nvSpPr>
          <p:cNvPr id="11" name="Subtitle 2">
            <a:extLst>
              <a:ext uri="{FF2B5EF4-FFF2-40B4-BE49-F238E27FC236}">
                <a16:creationId xmlns:a16="http://schemas.microsoft.com/office/drawing/2014/main" id="{E7289856-8647-AC4C-AE9A-25798BBB14AC}"/>
              </a:ext>
            </a:extLst>
          </p:cNvPr>
          <p:cNvSpPr>
            <a:spLocks noGrp="1"/>
          </p:cNvSpPr>
          <p:nvPr>
            <p:ph type="subTitle" idx="1" hasCustomPrompt="1"/>
          </p:nvPr>
        </p:nvSpPr>
        <p:spPr>
          <a:xfrm>
            <a:off x="583927" y="5566388"/>
            <a:ext cx="9382736" cy="311807"/>
          </a:xfrm>
        </p:spPr>
        <p:txBody>
          <a:bodyPr/>
          <a:lstStyle>
            <a:lvl1pPr marL="0" indent="0" algn="l">
              <a:spcBef>
                <a:spcPts val="600"/>
              </a:spcBef>
              <a:spcAft>
                <a:spcPts val="0"/>
              </a:spcAft>
              <a:buNone/>
              <a:defRPr sz="1800">
                <a:solidFill>
                  <a:schemeClr val="tx1"/>
                </a:solidFill>
              </a:defRPr>
            </a:lvl1pPr>
            <a:lvl2pPr marL="0" indent="0" algn="l">
              <a:spcBef>
                <a:spcPts val="600"/>
              </a:spcBef>
              <a:spcAft>
                <a:spcPts val="0"/>
              </a:spcAft>
              <a:buNone/>
              <a:defRPr sz="1800">
                <a:solidFill>
                  <a:schemeClr val="tx1"/>
                </a:solidFill>
              </a:defRPr>
            </a:lvl2pPr>
            <a:lvl3pPr marL="0" indent="0" algn="l">
              <a:spcBef>
                <a:spcPts val="600"/>
              </a:spcBef>
              <a:spcAft>
                <a:spcPts val="0"/>
              </a:spcAft>
              <a:buNone/>
              <a:defRPr sz="1800">
                <a:solidFill>
                  <a:schemeClr val="tx1"/>
                </a:solidFill>
              </a:defRPr>
            </a:lvl3pPr>
            <a:lvl4pPr marL="0" indent="0" algn="l">
              <a:spcBef>
                <a:spcPts val="600"/>
              </a:spcBef>
              <a:spcAft>
                <a:spcPts val="0"/>
              </a:spcAft>
              <a:buNone/>
              <a:defRPr sz="1800">
                <a:solidFill>
                  <a:schemeClr val="tx1"/>
                </a:solidFill>
              </a:defRPr>
            </a:lvl4pPr>
            <a:lvl5pPr marL="0" indent="0" algn="l">
              <a:spcBef>
                <a:spcPts val="600"/>
              </a:spcBef>
              <a:spcAft>
                <a:spcPts val="0"/>
              </a:spcAft>
              <a:buNone/>
              <a:defRPr sz="1800">
                <a:solidFill>
                  <a:schemeClr val="tx1"/>
                </a:solidFill>
              </a:defRPr>
            </a:lvl5pPr>
            <a:lvl6pPr marL="0" indent="0" algn="l">
              <a:spcBef>
                <a:spcPts val="600"/>
              </a:spcBef>
              <a:spcAft>
                <a:spcPts val="0"/>
              </a:spcAft>
              <a:buNone/>
              <a:defRPr sz="1800">
                <a:solidFill>
                  <a:schemeClr val="tx1"/>
                </a:solidFill>
              </a:defRPr>
            </a:lvl6pPr>
            <a:lvl7pPr marL="0" indent="0" algn="l">
              <a:spcBef>
                <a:spcPts val="600"/>
              </a:spcBef>
              <a:spcAft>
                <a:spcPts val="0"/>
              </a:spcAft>
              <a:buNone/>
              <a:defRPr sz="1800">
                <a:solidFill>
                  <a:schemeClr val="tx1"/>
                </a:solidFill>
              </a:defRPr>
            </a:lvl7pPr>
            <a:lvl8pPr marL="0" indent="0" algn="l">
              <a:spcBef>
                <a:spcPts val="600"/>
              </a:spcBef>
              <a:spcAft>
                <a:spcPts val="0"/>
              </a:spcAft>
              <a:buNone/>
              <a:defRPr sz="1800">
                <a:solidFill>
                  <a:schemeClr val="tx1"/>
                </a:solidFill>
              </a:defRPr>
            </a:lvl8pPr>
            <a:lvl9pPr marL="0" indent="0" algn="l">
              <a:spcBef>
                <a:spcPts val="600"/>
              </a:spcBef>
              <a:spcAft>
                <a:spcPts val="0"/>
              </a:spcAft>
              <a:buNone/>
              <a:defRPr sz="1800">
                <a:solidFill>
                  <a:schemeClr val="tx1"/>
                </a:solidFill>
              </a:defRPr>
            </a:lvl9pPr>
          </a:lstStyle>
          <a:p>
            <a:pPr lvl="0"/>
            <a:r>
              <a:rPr lang="en-US"/>
              <a:t>Click to add subtitle</a:t>
            </a:r>
          </a:p>
        </p:txBody>
      </p:sp>
      <p:sp>
        <p:nvSpPr>
          <p:cNvPr id="13" name="Title 1">
            <a:extLst>
              <a:ext uri="{FF2B5EF4-FFF2-40B4-BE49-F238E27FC236}">
                <a16:creationId xmlns:a16="http://schemas.microsoft.com/office/drawing/2014/main" id="{9CC36CA8-7C61-004C-962B-64ACF5C28B66}"/>
              </a:ext>
            </a:extLst>
          </p:cNvPr>
          <p:cNvSpPr>
            <a:spLocks noGrp="1"/>
          </p:cNvSpPr>
          <p:nvPr>
            <p:ph type="title"/>
          </p:nvPr>
        </p:nvSpPr>
        <p:spPr>
          <a:xfrm>
            <a:off x="303027" y="3801077"/>
            <a:ext cx="6986648" cy="972913"/>
          </a:xfrm>
          <a:noFill/>
        </p:spPr>
        <p:txBody>
          <a:bodyPr wrap="none" lIns="270000" tIns="180000" rIns="288000" bIns="180000" anchor="ctr">
            <a:spAutoFit/>
          </a:bodyPr>
          <a:lstStyle>
            <a:lvl1pPr>
              <a:defRPr sz="4400" b="0">
                <a:solidFill>
                  <a:schemeClr val="tx1"/>
                </a:solidFill>
              </a:defRPr>
            </a:lvl1pPr>
          </a:lstStyle>
          <a:p>
            <a:r>
              <a:rPr lang="en-US"/>
              <a:t>Click to edit Master title style</a:t>
            </a:r>
          </a:p>
        </p:txBody>
      </p:sp>
      <p:grpSp>
        <p:nvGrpSpPr>
          <p:cNvPr id="2" name="Group 1">
            <a:extLst>
              <a:ext uri="{FF2B5EF4-FFF2-40B4-BE49-F238E27FC236}">
                <a16:creationId xmlns:a16="http://schemas.microsoft.com/office/drawing/2014/main" id="{2BBD68BF-85D4-50DA-7F8C-B618587A5581}"/>
              </a:ext>
            </a:extLst>
          </p:cNvPr>
          <p:cNvGrpSpPr/>
          <p:nvPr userDrawn="1"/>
        </p:nvGrpSpPr>
        <p:grpSpPr>
          <a:xfrm>
            <a:off x="12431448" y="0"/>
            <a:ext cx="1973057" cy="2653393"/>
            <a:chOff x="12431448" y="0"/>
            <a:chExt cx="1973057" cy="2653393"/>
          </a:xfrm>
        </p:grpSpPr>
        <p:sp>
          <p:nvSpPr>
            <p:cNvPr id="5" name="Rectangle 14">
              <a:extLst>
                <a:ext uri="{FF2B5EF4-FFF2-40B4-BE49-F238E27FC236}">
                  <a16:creationId xmlns:a16="http://schemas.microsoft.com/office/drawing/2014/main" id="{2A8A42EB-7FD8-2F7C-5904-215D7B670EC9}"/>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6" name="Rectangle 5">
              <a:extLst>
                <a:ext uri="{FF2B5EF4-FFF2-40B4-BE49-F238E27FC236}">
                  <a16:creationId xmlns:a16="http://schemas.microsoft.com/office/drawing/2014/main" id="{BDA10E1A-BD44-9360-629C-6FA16E73B3CD}"/>
                </a:ext>
              </a:extLst>
            </p:cNvPr>
            <p:cNvSpPr/>
            <p:nvPr userDrawn="1"/>
          </p:nvSpPr>
          <p:spPr>
            <a:xfrm>
              <a:off x="12521773" y="209552"/>
              <a:ext cx="1877344" cy="2443841"/>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A different image can be placed in each section of the Presbyterian Health Services logo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it will remain red</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Tree>
    <p:extLst>
      <p:ext uri="{BB962C8B-B14F-4D97-AF65-F5344CB8AC3E}">
        <p14:creationId xmlns:p14="http://schemas.microsoft.com/office/powerpoint/2010/main" val="325343465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rvey Response (O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3" name="Title 2">
            <a:extLst>
              <a:ext uri="{FF2B5EF4-FFF2-40B4-BE49-F238E27FC236}">
                <a16:creationId xmlns:a16="http://schemas.microsoft.com/office/drawing/2014/main" id="{999DEC1F-52B9-9641-8B6C-6F932C5D9B7A}"/>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57B998-3E1C-014A-8CCE-93C283CC9348}"/>
              </a:ext>
            </a:extLst>
          </p:cNvPr>
          <p:cNvSpPr>
            <a:spLocks noGrp="1"/>
          </p:cNvSpPr>
          <p:nvPr>
            <p:ph type="body" sz="quarter" idx="15" hasCustomPrompt="1"/>
          </p:nvPr>
        </p:nvSpPr>
        <p:spPr>
          <a:xfrm>
            <a:off x="571510" y="1574800"/>
            <a:ext cx="11048291" cy="4591050"/>
          </a:xfrm>
          <a:prstGeom prst="rect">
            <a:avLst/>
          </a:prstGeom>
          <a:solidFill>
            <a:schemeClr val="bg1">
              <a:lumMod val="95000"/>
            </a:schemeClr>
          </a:solidFill>
          <a:ln w="6350">
            <a:noFill/>
          </a:ln>
        </p:spPr>
        <p:txBody>
          <a:bodyPr wrap="square" tIns="125999" bIns="108000">
            <a:noAutofit/>
          </a:bodyPr>
          <a:lstStyle>
            <a:lvl1pPr marL="0" indent="0" algn="ctr">
              <a:spcBef>
                <a:spcPts val="300"/>
              </a:spcBef>
              <a:buNone/>
              <a:defRPr sz="800" b="0" cap="all" spc="30" baseline="0"/>
            </a:lvl1pPr>
            <a:lvl2pPr marL="0" indent="0" algn="ctr">
              <a:lnSpc>
                <a:spcPct val="85000"/>
              </a:lnSpc>
              <a:spcBef>
                <a:spcPts val="300"/>
              </a:spcBef>
              <a:spcAft>
                <a:spcPts val="0"/>
              </a:spcAft>
              <a:buNone/>
              <a:defRPr sz="800" b="0" cap="all" spc="30"/>
            </a:lvl2pPr>
            <a:lvl3pPr marL="0" indent="0" algn="ctr">
              <a:lnSpc>
                <a:spcPct val="85000"/>
              </a:lnSpc>
              <a:spcBef>
                <a:spcPts val="300"/>
              </a:spcBef>
              <a:spcAft>
                <a:spcPts val="0"/>
              </a:spcAft>
              <a:buNone/>
              <a:defRPr sz="800" b="0" cap="all" spc="30"/>
            </a:lvl3pPr>
            <a:lvl4pPr marL="0" indent="0" algn="ctr">
              <a:lnSpc>
                <a:spcPct val="85000"/>
              </a:lnSpc>
              <a:spcBef>
                <a:spcPts val="300"/>
              </a:spcBef>
              <a:spcAft>
                <a:spcPts val="0"/>
              </a:spcAft>
              <a:buNone/>
              <a:defRPr sz="800" b="0" cap="all" spc="30"/>
            </a:lvl4pPr>
            <a:lvl5pPr marL="0" indent="0" algn="ctr">
              <a:lnSpc>
                <a:spcPct val="85000"/>
              </a:lnSpc>
              <a:spcBef>
                <a:spcPts val="300"/>
              </a:spcBef>
              <a:spcAft>
                <a:spcPts val="0"/>
              </a:spcAft>
              <a:buNone/>
              <a:defRPr sz="800" b="0" cap="all" spc="30"/>
            </a:lvl5pPr>
            <a:lvl6pPr marL="0" indent="0" algn="ctr">
              <a:lnSpc>
                <a:spcPct val="85000"/>
              </a:lnSpc>
              <a:spcBef>
                <a:spcPts val="300"/>
              </a:spcBef>
              <a:spcAft>
                <a:spcPts val="0"/>
              </a:spcAft>
              <a:buNone/>
              <a:defRPr sz="800" b="0" cap="all" spc="30"/>
            </a:lvl6pPr>
            <a:lvl7pPr marL="0" indent="0" algn="ctr">
              <a:lnSpc>
                <a:spcPct val="85000"/>
              </a:lnSpc>
              <a:spcBef>
                <a:spcPts val="300"/>
              </a:spcBef>
              <a:spcAft>
                <a:spcPts val="0"/>
              </a:spcAft>
              <a:buNone/>
              <a:defRPr sz="800" b="0" cap="all" spc="30"/>
            </a:lvl7pPr>
            <a:lvl8pPr marL="0" indent="0" algn="ctr">
              <a:lnSpc>
                <a:spcPct val="85000"/>
              </a:lnSpc>
              <a:spcBef>
                <a:spcPts val="300"/>
              </a:spcBef>
              <a:spcAft>
                <a:spcPts val="0"/>
              </a:spcAft>
              <a:buNone/>
              <a:defRPr sz="800" b="0" cap="all" spc="30"/>
            </a:lvl8pPr>
            <a:lvl9pPr marL="0" indent="0" algn="ctr">
              <a:lnSpc>
                <a:spcPct val="85000"/>
              </a:lnSpc>
              <a:spcBef>
                <a:spcPts val="300"/>
              </a:spcBef>
              <a:spcAft>
                <a:spcPts val="0"/>
              </a:spcAft>
              <a:buNone/>
              <a:defRPr sz="800" b="0" cap="all" spc="30"/>
            </a:lvl9pPr>
          </a:lstStyle>
          <a:p>
            <a:pPr lvl="0"/>
            <a:r>
              <a:rPr lang="en-US"/>
              <a:t>Click to add header text</a:t>
            </a:r>
          </a:p>
        </p:txBody>
      </p:sp>
      <p:sp>
        <p:nvSpPr>
          <p:cNvPr id="11" name="Text Placeholder 4">
            <a:extLst>
              <a:ext uri="{FF2B5EF4-FFF2-40B4-BE49-F238E27FC236}">
                <a16:creationId xmlns:a16="http://schemas.microsoft.com/office/drawing/2014/main" id="{54B0EB8E-D6D2-AA43-8141-7061C16E3C06}"/>
              </a:ext>
            </a:extLst>
          </p:cNvPr>
          <p:cNvSpPr>
            <a:spLocks noGrp="1"/>
          </p:cNvSpPr>
          <p:nvPr>
            <p:ph type="body" sz="quarter" idx="16" hasCustomPrompt="1"/>
          </p:nvPr>
        </p:nvSpPr>
        <p:spPr>
          <a:xfrm>
            <a:off x="567935" y="1852419"/>
            <a:ext cx="11048291" cy="424056"/>
          </a:xfrm>
          <a:prstGeom prst="callout1">
            <a:avLst>
              <a:gd name="adj1" fmla="val 100628"/>
              <a:gd name="adj2" fmla="val 100021"/>
              <a:gd name="adj3" fmla="val 100773"/>
              <a:gd name="adj4" fmla="val 2"/>
            </a:avLst>
          </a:prstGeom>
          <a:ln w="6350">
            <a:solidFill>
              <a:schemeClr val="tx1">
                <a:alpha val="15000"/>
              </a:schemeClr>
            </a:solidFill>
          </a:ln>
        </p:spPr>
        <p:txBody>
          <a:bodyPr wrap="square" tIns="18000" bIns="108000">
            <a:noAutofit/>
          </a:bodyPr>
          <a:lstStyle>
            <a:lvl1pPr marL="0" indent="0" algn="ctr">
              <a:lnSpc>
                <a:spcPct val="85000"/>
              </a:lnSpc>
              <a:spcBef>
                <a:spcPts val="0"/>
              </a:spcBef>
              <a:buNone/>
              <a:defRPr sz="1200" b="1" cap="none" spc="30" baseline="0"/>
            </a:lvl1pPr>
            <a:lvl2pPr marL="0" indent="0" algn="ctr">
              <a:lnSpc>
                <a:spcPct val="85000"/>
              </a:lnSpc>
              <a:spcBef>
                <a:spcPts val="0"/>
              </a:spcBef>
              <a:spcAft>
                <a:spcPts val="0"/>
              </a:spcAft>
              <a:buNone/>
              <a:defRPr sz="1200" b="1" cap="none"/>
            </a:lvl2pPr>
            <a:lvl3pPr marL="0" indent="0" algn="ctr">
              <a:lnSpc>
                <a:spcPct val="85000"/>
              </a:lnSpc>
              <a:spcBef>
                <a:spcPts val="0"/>
              </a:spcBef>
              <a:spcAft>
                <a:spcPts val="0"/>
              </a:spcAft>
              <a:buNone/>
              <a:defRPr sz="1200" b="1" cap="none"/>
            </a:lvl3pPr>
            <a:lvl4pPr marL="0" indent="0" algn="ctr">
              <a:lnSpc>
                <a:spcPct val="85000"/>
              </a:lnSpc>
              <a:spcBef>
                <a:spcPts val="0"/>
              </a:spcBef>
              <a:spcAft>
                <a:spcPts val="0"/>
              </a:spcAft>
              <a:buNone/>
              <a:defRPr sz="1200" b="1" cap="none"/>
            </a:lvl4pPr>
            <a:lvl5pPr marL="0" indent="0" algn="ctr">
              <a:lnSpc>
                <a:spcPct val="85000"/>
              </a:lnSpc>
              <a:spcBef>
                <a:spcPts val="0"/>
              </a:spcBef>
              <a:spcAft>
                <a:spcPts val="0"/>
              </a:spcAft>
              <a:buNone/>
              <a:defRPr sz="1200" b="1" cap="none"/>
            </a:lvl5pPr>
            <a:lvl6pPr marL="0" indent="0" algn="ctr">
              <a:lnSpc>
                <a:spcPct val="85000"/>
              </a:lnSpc>
              <a:spcBef>
                <a:spcPts val="0"/>
              </a:spcBef>
              <a:spcAft>
                <a:spcPts val="0"/>
              </a:spcAft>
              <a:buNone/>
              <a:defRPr sz="1200" b="1" cap="none"/>
            </a:lvl6pPr>
            <a:lvl7pPr marL="0" indent="0" algn="ctr">
              <a:lnSpc>
                <a:spcPct val="85000"/>
              </a:lnSpc>
              <a:spcBef>
                <a:spcPts val="0"/>
              </a:spcBef>
              <a:spcAft>
                <a:spcPts val="0"/>
              </a:spcAft>
              <a:buNone/>
              <a:defRPr sz="1200" b="1" cap="none"/>
            </a:lvl7pPr>
            <a:lvl8pPr marL="0" indent="0" algn="ctr">
              <a:lnSpc>
                <a:spcPct val="85000"/>
              </a:lnSpc>
              <a:spcBef>
                <a:spcPts val="0"/>
              </a:spcBef>
              <a:spcAft>
                <a:spcPts val="0"/>
              </a:spcAft>
              <a:buNone/>
              <a:defRPr sz="1200" b="1" cap="none"/>
            </a:lvl8pPr>
            <a:lvl9pPr marL="0" indent="0" algn="ctr">
              <a:lnSpc>
                <a:spcPct val="85000"/>
              </a:lnSpc>
              <a:spcBef>
                <a:spcPts val="0"/>
              </a:spcBef>
              <a:spcAft>
                <a:spcPts val="0"/>
              </a:spcAft>
              <a:buNone/>
              <a:defRPr sz="1200" b="1" cap="none"/>
            </a:lvl9pPr>
          </a:lstStyle>
          <a:p>
            <a:pPr lvl="0"/>
            <a:r>
              <a:rPr lang="en-US"/>
              <a:t>Click to add survey</a:t>
            </a:r>
            <a:br>
              <a:rPr lang="en-US"/>
            </a:br>
            <a:r>
              <a:rPr lang="en-US"/>
              <a:t>question text</a:t>
            </a:r>
          </a:p>
        </p:txBody>
      </p:sp>
      <p:sp>
        <p:nvSpPr>
          <p:cNvPr id="8" name="Subtitle 2">
            <a:extLst>
              <a:ext uri="{FF2B5EF4-FFF2-40B4-BE49-F238E27FC236}">
                <a16:creationId xmlns:a16="http://schemas.microsoft.com/office/drawing/2014/main" id="{A8422707-E04E-3543-956D-CEB867D44FF8}"/>
              </a:ext>
            </a:extLst>
          </p:cNvPr>
          <p:cNvSpPr>
            <a:spLocks noGrp="1"/>
          </p:cNvSpPr>
          <p:nvPr>
            <p:ph type="subTitle" idx="1" hasCustomPrompt="1"/>
          </p:nvPr>
        </p:nvSpPr>
        <p:spPr>
          <a:xfrm>
            <a:off x="571501" y="889000"/>
            <a:ext cx="11048999" cy="342900"/>
          </a:xfrm>
        </p:spPr>
        <p:txBody>
          <a:bodyPr vert="horz" lIns="0" tIns="54000" rIns="0" bIns="54000" rtlCol="0">
            <a:noAutofit/>
          </a:bodyPr>
          <a:lstStyle>
            <a:lvl1pPr>
              <a:defRPr lang="en-US" sz="1400">
                <a:solidFill>
                  <a:srgbClr val="363434"/>
                </a:solidFill>
              </a:defRPr>
            </a:lvl1pPr>
          </a:lstStyle>
          <a:p>
            <a:pPr marL="0" lvl="0" indent="0">
              <a:spcBef>
                <a:spcPts val="0"/>
              </a:spcBef>
              <a:buNone/>
            </a:pPr>
            <a:r>
              <a:rPr lang="en-US"/>
              <a:t>Click to add subtitle</a:t>
            </a:r>
          </a:p>
        </p:txBody>
      </p:sp>
    </p:spTree>
    <p:extLst>
      <p:ext uri="{BB962C8B-B14F-4D97-AF65-F5344CB8AC3E}">
        <p14:creationId xmlns:p14="http://schemas.microsoft.com/office/powerpoint/2010/main" val="3079679335"/>
      </p:ext>
    </p:extLst>
  </p:cSld>
  <p:clrMapOvr>
    <a:masterClrMapping/>
  </p:clrMapOvr>
  <p:extLst>
    <p:ext uri="{DCECCB84-F9BA-43D5-87BE-67443E8EF086}">
      <p15:sldGuideLst xmlns:p15="http://schemas.microsoft.com/office/powerpoint/2012/main">
        <p15:guide id="1" orient="horz" pos="1434"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rvey Response (Tw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5" name="Text Placeholder 4">
            <a:extLst>
              <a:ext uri="{FF2B5EF4-FFF2-40B4-BE49-F238E27FC236}">
                <a16:creationId xmlns:a16="http://schemas.microsoft.com/office/drawing/2014/main" id="{0157B998-3E1C-014A-8CCE-93C283CC9348}"/>
              </a:ext>
            </a:extLst>
          </p:cNvPr>
          <p:cNvSpPr>
            <a:spLocks noGrp="1"/>
          </p:cNvSpPr>
          <p:nvPr>
            <p:ph type="body" sz="quarter" idx="15" hasCustomPrompt="1"/>
          </p:nvPr>
        </p:nvSpPr>
        <p:spPr>
          <a:xfrm>
            <a:off x="571499" y="1574800"/>
            <a:ext cx="5449824" cy="4591050"/>
          </a:xfrm>
          <a:prstGeom prst="rect">
            <a:avLst/>
          </a:prstGeom>
          <a:solidFill>
            <a:schemeClr val="bg1">
              <a:lumMod val="95000"/>
            </a:schemeClr>
          </a:solidFill>
          <a:ln w="6350">
            <a:noFill/>
          </a:ln>
        </p:spPr>
        <p:txBody>
          <a:bodyPr wrap="square" tIns="125999" bIns="108000">
            <a:noAutofit/>
          </a:bodyPr>
          <a:lstStyle>
            <a:lvl1pPr marL="0" indent="0" algn="ctr">
              <a:spcBef>
                <a:spcPts val="300"/>
              </a:spcBef>
              <a:buNone/>
              <a:defRPr sz="800" b="0" cap="all" spc="30" baseline="0"/>
            </a:lvl1pPr>
            <a:lvl2pPr marL="0" indent="0" algn="ctr">
              <a:lnSpc>
                <a:spcPct val="85000"/>
              </a:lnSpc>
              <a:spcBef>
                <a:spcPts val="300"/>
              </a:spcBef>
              <a:spcAft>
                <a:spcPts val="0"/>
              </a:spcAft>
              <a:buNone/>
              <a:defRPr sz="800" b="0" cap="all" spc="30"/>
            </a:lvl2pPr>
            <a:lvl3pPr marL="0" indent="0" algn="ctr">
              <a:lnSpc>
                <a:spcPct val="85000"/>
              </a:lnSpc>
              <a:spcBef>
                <a:spcPts val="300"/>
              </a:spcBef>
              <a:spcAft>
                <a:spcPts val="0"/>
              </a:spcAft>
              <a:buNone/>
              <a:defRPr sz="800" b="0" cap="all" spc="30"/>
            </a:lvl3pPr>
            <a:lvl4pPr marL="0" indent="0" algn="ctr">
              <a:lnSpc>
                <a:spcPct val="85000"/>
              </a:lnSpc>
              <a:spcBef>
                <a:spcPts val="300"/>
              </a:spcBef>
              <a:spcAft>
                <a:spcPts val="0"/>
              </a:spcAft>
              <a:buNone/>
              <a:defRPr sz="800" b="0" cap="all" spc="30"/>
            </a:lvl4pPr>
            <a:lvl5pPr marL="0" indent="0" algn="ctr">
              <a:lnSpc>
                <a:spcPct val="85000"/>
              </a:lnSpc>
              <a:spcBef>
                <a:spcPts val="300"/>
              </a:spcBef>
              <a:spcAft>
                <a:spcPts val="0"/>
              </a:spcAft>
              <a:buNone/>
              <a:defRPr sz="800" b="0" cap="all" spc="30"/>
            </a:lvl5pPr>
            <a:lvl6pPr marL="0" indent="0" algn="ctr">
              <a:lnSpc>
                <a:spcPct val="85000"/>
              </a:lnSpc>
              <a:spcBef>
                <a:spcPts val="300"/>
              </a:spcBef>
              <a:spcAft>
                <a:spcPts val="0"/>
              </a:spcAft>
              <a:buNone/>
              <a:defRPr sz="800" b="0" cap="all" spc="30"/>
            </a:lvl6pPr>
            <a:lvl7pPr marL="0" indent="0" algn="ctr">
              <a:lnSpc>
                <a:spcPct val="85000"/>
              </a:lnSpc>
              <a:spcBef>
                <a:spcPts val="300"/>
              </a:spcBef>
              <a:spcAft>
                <a:spcPts val="0"/>
              </a:spcAft>
              <a:buNone/>
              <a:defRPr sz="800" b="0" cap="all" spc="30"/>
            </a:lvl7pPr>
            <a:lvl8pPr marL="0" indent="0" algn="ctr">
              <a:lnSpc>
                <a:spcPct val="85000"/>
              </a:lnSpc>
              <a:spcBef>
                <a:spcPts val="300"/>
              </a:spcBef>
              <a:spcAft>
                <a:spcPts val="0"/>
              </a:spcAft>
              <a:buNone/>
              <a:defRPr sz="800" b="0" cap="all" spc="30"/>
            </a:lvl8pPr>
            <a:lvl9pPr marL="0" indent="0" algn="ctr">
              <a:lnSpc>
                <a:spcPct val="85000"/>
              </a:lnSpc>
              <a:spcBef>
                <a:spcPts val="300"/>
              </a:spcBef>
              <a:spcAft>
                <a:spcPts val="0"/>
              </a:spcAft>
              <a:buNone/>
              <a:defRPr sz="800" b="0" cap="all" spc="30"/>
            </a:lvl9pPr>
          </a:lstStyle>
          <a:p>
            <a:pPr lvl="0"/>
            <a:r>
              <a:rPr lang="en-US"/>
              <a:t>Click to add header text</a:t>
            </a:r>
          </a:p>
        </p:txBody>
      </p:sp>
      <p:sp>
        <p:nvSpPr>
          <p:cNvPr id="11" name="Text Placeholder 4">
            <a:extLst>
              <a:ext uri="{FF2B5EF4-FFF2-40B4-BE49-F238E27FC236}">
                <a16:creationId xmlns:a16="http://schemas.microsoft.com/office/drawing/2014/main" id="{54B0EB8E-D6D2-AA43-8141-7061C16E3C06}"/>
              </a:ext>
            </a:extLst>
          </p:cNvPr>
          <p:cNvSpPr>
            <a:spLocks noGrp="1"/>
          </p:cNvSpPr>
          <p:nvPr>
            <p:ph type="body" sz="quarter" idx="16" hasCustomPrompt="1"/>
          </p:nvPr>
        </p:nvSpPr>
        <p:spPr>
          <a:xfrm>
            <a:off x="571499" y="1852419"/>
            <a:ext cx="5449824" cy="424056"/>
          </a:xfrm>
          <a:prstGeom prst="callout1">
            <a:avLst>
              <a:gd name="adj1" fmla="val 100628"/>
              <a:gd name="adj2" fmla="val 100021"/>
              <a:gd name="adj3" fmla="val 100773"/>
              <a:gd name="adj4" fmla="val 2"/>
            </a:avLst>
          </a:prstGeom>
          <a:ln w="6350">
            <a:solidFill>
              <a:schemeClr val="tx1">
                <a:alpha val="15000"/>
              </a:schemeClr>
            </a:solidFill>
          </a:ln>
        </p:spPr>
        <p:txBody>
          <a:bodyPr wrap="square" tIns="18000" bIns="108000">
            <a:noAutofit/>
          </a:bodyPr>
          <a:lstStyle>
            <a:lvl1pPr marL="0" indent="0" algn="ctr">
              <a:lnSpc>
                <a:spcPct val="85000"/>
              </a:lnSpc>
              <a:spcBef>
                <a:spcPts val="0"/>
              </a:spcBef>
              <a:buNone/>
              <a:defRPr sz="1200" b="1" cap="none" spc="30" baseline="0"/>
            </a:lvl1pPr>
            <a:lvl2pPr marL="0" indent="0" algn="ctr">
              <a:lnSpc>
                <a:spcPct val="85000"/>
              </a:lnSpc>
              <a:spcBef>
                <a:spcPts val="0"/>
              </a:spcBef>
              <a:spcAft>
                <a:spcPts val="0"/>
              </a:spcAft>
              <a:buNone/>
              <a:defRPr sz="1200" b="1" cap="none"/>
            </a:lvl2pPr>
            <a:lvl3pPr marL="0" indent="0" algn="ctr">
              <a:lnSpc>
                <a:spcPct val="85000"/>
              </a:lnSpc>
              <a:spcBef>
                <a:spcPts val="0"/>
              </a:spcBef>
              <a:spcAft>
                <a:spcPts val="0"/>
              </a:spcAft>
              <a:buNone/>
              <a:defRPr sz="1200" b="1" cap="none"/>
            </a:lvl3pPr>
            <a:lvl4pPr marL="0" indent="0" algn="ctr">
              <a:lnSpc>
                <a:spcPct val="85000"/>
              </a:lnSpc>
              <a:spcBef>
                <a:spcPts val="0"/>
              </a:spcBef>
              <a:spcAft>
                <a:spcPts val="0"/>
              </a:spcAft>
              <a:buNone/>
              <a:defRPr sz="1200" b="1" cap="none"/>
            </a:lvl4pPr>
            <a:lvl5pPr marL="0" indent="0" algn="ctr">
              <a:lnSpc>
                <a:spcPct val="85000"/>
              </a:lnSpc>
              <a:spcBef>
                <a:spcPts val="0"/>
              </a:spcBef>
              <a:spcAft>
                <a:spcPts val="0"/>
              </a:spcAft>
              <a:buNone/>
              <a:defRPr sz="1200" b="1" cap="none"/>
            </a:lvl5pPr>
            <a:lvl6pPr marL="0" indent="0" algn="ctr">
              <a:lnSpc>
                <a:spcPct val="85000"/>
              </a:lnSpc>
              <a:spcBef>
                <a:spcPts val="0"/>
              </a:spcBef>
              <a:spcAft>
                <a:spcPts val="0"/>
              </a:spcAft>
              <a:buNone/>
              <a:defRPr sz="1200" b="1" cap="none"/>
            </a:lvl6pPr>
            <a:lvl7pPr marL="0" indent="0" algn="ctr">
              <a:lnSpc>
                <a:spcPct val="85000"/>
              </a:lnSpc>
              <a:spcBef>
                <a:spcPts val="0"/>
              </a:spcBef>
              <a:spcAft>
                <a:spcPts val="0"/>
              </a:spcAft>
              <a:buNone/>
              <a:defRPr sz="1200" b="1" cap="none"/>
            </a:lvl7pPr>
            <a:lvl8pPr marL="0" indent="0" algn="ctr">
              <a:lnSpc>
                <a:spcPct val="85000"/>
              </a:lnSpc>
              <a:spcBef>
                <a:spcPts val="0"/>
              </a:spcBef>
              <a:spcAft>
                <a:spcPts val="0"/>
              </a:spcAft>
              <a:buNone/>
              <a:defRPr sz="1200" b="1" cap="none"/>
            </a:lvl8pPr>
            <a:lvl9pPr marL="0" indent="0" algn="ctr">
              <a:lnSpc>
                <a:spcPct val="85000"/>
              </a:lnSpc>
              <a:spcBef>
                <a:spcPts val="0"/>
              </a:spcBef>
              <a:spcAft>
                <a:spcPts val="0"/>
              </a:spcAft>
              <a:buNone/>
              <a:defRPr sz="1200" b="1" cap="none"/>
            </a:lvl9pPr>
          </a:lstStyle>
          <a:p>
            <a:pPr lvl="0"/>
            <a:r>
              <a:rPr lang="en-US"/>
              <a:t>Click to add survey</a:t>
            </a:r>
            <a:br>
              <a:rPr lang="en-US"/>
            </a:br>
            <a:r>
              <a:rPr lang="en-US"/>
              <a:t>question text</a:t>
            </a:r>
          </a:p>
        </p:txBody>
      </p:sp>
      <p:sp>
        <p:nvSpPr>
          <p:cNvPr id="12" name="Text Placeholder 4">
            <a:extLst>
              <a:ext uri="{FF2B5EF4-FFF2-40B4-BE49-F238E27FC236}">
                <a16:creationId xmlns:a16="http://schemas.microsoft.com/office/drawing/2014/main" id="{8E0AF17C-462D-6B49-A9BB-ECC81206A140}"/>
              </a:ext>
            </a:extLst>
          </p:cNvPr>
          <p:cNvSpPr>
            <a:spLocks noGrp="1"/>
          </p:cNvSpPr>
          <p:nvPr>
            <p:ph type="body" sz="quarter" idx="17" hasCustomPrompt="1"/>
          </p:nvPr>
        </p:nvSpPr>
        <p:spPr>
          <a:xfrm>
            <a:off x="6170676" y="1574800"/>
            <a:ext cx="5449824" cy="4591050"/>
          </a:xfrm>
          <a:prstGeom prst="rect">
            <a:avLst/>
          </a:prstGeom>
          <a:solidFill>
            <a:schemeClr val="bg1">
              <a:lumMod val="95000"/>
            </a:schemeClr>
          </a:solidFill>
          <a:ln w="6350">
            <a:noFill/>
          </a:ln>
        </p:spPr>
        <p:txBody>
          <a:bodyPr wrap="square" tIns="125999" bIns="108000">
            <a:noAutofit/>
          </a:bodyPr>
          <a:lstStyle>
            <a:lvl1pPr marL="0" indent="0" algn="ctr">
              <a:spcBef>
                <a:spcPts val="300"/>
              </a:spcBef>
              <a:buNone/>
              <a:defRPr sz="800" b="0" cap="all" spc="30" baseline="0"/>
            </a:lvl1pPr>
            <a:lvl2pPr marL="0" indent="0" algn="ctr">
              <a:lnSpc>
                <a:spcPct val="85000"/>
              </a:lnSpc>
              <a:spcBef>
                <a:spcPts val="300"/>
              </a:spcBef>
              <a:spcAft>
                <a:spcPts val="0"/>
              </a:spcAft>
              <a:buNone/>
              <a:defRPr sz="800" b="0" cap="all" spc="30"/>
            </a:lvl2pPr>
            <a:lvl3pPr marL="0" indent="0" algn="ctr">
              <a:lnSpc>
                <a:spcPct val="85000"/>
              </a:lnSpc>
              <a:spcBef>
                <a:spcPts val="300"/>
              </a:spcBef>
              <a:spcAft>
                <a:spcPts val="0"/>
              </a:spcAft>
              <a:buNone/>
              <a:defRPr sz="800" b="0" cap="all" spc="30"/>
            </a:lvl3pPr>
            <a:lvl4pPr marL="0" indent="0" algn="ctr">
              <a:lnSpc>
                <a:spcPct val="85000"/>
              </a:lnSpc>
              <a:spcBef>
                <a:spcPts val="300"/>
              </a:spcBef>
              <a:spcAft>
                <a:spcPts val="0"/>
              </a:spcAft>
              <a:buNone/>
              <a:defRPr sz="800" b="0" cap="all" spc="30"/>
            </a:lvl4pPr>
            <a:lvl5pPr marL="0" indent="0" algn="ctr">
              <a:lnSpc>
                <a:spcPct val="85000"/>
              </a:lnSpc>
              <a:spcBef>
                <a:spcPts val="300"/>
              </a:spcBef>
              <a:spcAft>
                <a:spcPts val="0"/>
              </a:spcAft>
              <a:buNone/>
              <a:defRPr sz="800" b="0" cap="all" spc="30"/>
            </a:lvl5pPr>
            <a:lvl6pPr marL="0" indent="0" algn="ctr">
              <a:lnSpc>
                <a:spcPct val="85000"/>
              </a:lnSpc>
              <a:spcBef>
                <a:spcPts val="300"/>
              </a:spcBef>
              <a:spcAft>
                <a:spcPts val="0"/>
              </a:spcAft>
              <a:buNone/>
              <a:defRPr sz="800" b="0" cap="all" spc="30"/>
            </a:lvl6pPr>
            <a:lvl7pPr marL="0" indent="0" algn="ctr">
              <a:lnSpc>
                <a:spcPct val="85000"/>
              </a:lnSpc>
              <a:spcBef>
                <a:spcPts val="300"/>
              </a:spcBef>
              <a:spcAft>
                <a:spcPts val="0"/>
              </a:spcAft>
              <a:buNone/>
              <a:defRPr sz="800" b="0" cap="all" spc="30"/>
            </a:lvl7pPr>
            <a:lvl8pPr marL="0" indent="0" algn="ctr">
              <a:lnSpc>
                <a:spcPct val="85000"/>
              </a:lnSpc>
              <a:spcBef>
                <a:spcPts val="300"/>
              </a:spcBef>
              <a:spcAft>
                <a:spcPts val="0"/>
              </a:spcAft>
              <a:buNone/>
              <a:defRPr sz="800" b="0" cap="all" spc="30"/>
            </a:lvl8pPr>
            <a:lvl9pPr marL="0" indent="0" algn="ctr">
              <a:lnSpc>
                <a:spcPct val="85000"/>
              </a:lnSpc>
              <a:spcBef>
                <a:spcPts val="300"/>
              </a:spcBef>
              <a:spcAft>
                <a:spcPts val="0"/>
              </a:spcAft>
              <a:buNone/>
              <a:defRPr sz="800" b="0" cap="all" spc="30"/>
            </a:lvl9pPr>
          </a:lstStyle>
          <a:p>
            <a:pPr lvl="0"/>
            <a:r>
              <a:rPr lang="en-US"/>
              <a:t>Click to add header text</a:t>
            </a:r>
          </a:p>
        </p:txBody>
      </p:sp>
      <p:sp>
        <p:nvSpPr>
          <p:cNvPr id="13" name="Text Placeholder 4">
            <a:extLst>
              <a:ext uri="{FF2B5EF4-FFF2-40B4-BE49-F238E27FC236}">
                <a16:creationId xmlns:a16="http://schemas.microsoft.com/office/drawing/2014/main" id="{0BEE27EE-6A85-2D48-9536-1C5581024624}"/>
              </a:ext>
            </a:extLst>
          </p:cNvPr>
          <p:cNvSpPr>
            <a:spLocks noGrp="1"/>
          </p:cNvSpPr>
          <p:nvPr>
            <p:ph type="body" sz="quarter" idx="18" hasCustomPrompt="1"/>
          </p:nvPr>
        </p:nvSpPr>
        <p:spPr>
          <a:xfrm>
            <a:off x="6170676" y="1852419"/>
            <a:ext cx="5449824" cy="424056"/>
          </a:xfrm>
          <a:prstGeom prst="callout1">
            <a:avLst>
              <a:gd name="adj1" fmla="val 100628"/>
              <a:gd name="adj2" fmla="val 100021"/>
              <a:gd name="adj3" fmla="val 100773"/>
              <a:gd name="adj4" fmla="val 2"/>
            </a:avLst>
          </a:prstGeom>
          <a:ln w="6350">
            <a:solidFill>
              <a:schemeClr val="tx1">
                <a:alpha val="15000"/>
              </a:schemeClr>
            </a:solidFill>
          </a:ln>
        </p:spPr>
        <p:txBody>
          <a:bodyPr wrap="square" tIns="18000" bIns="108000">
            <a:noAutofit/>
          </a:bodyPr>
          <a:lstStyle>
            <a:lvl1pPr marL="0" indent="0" algn="ctr">
              <a:lnSpc>
                <a:spcPct val="85000"/>
              </a:lnSpc>
              <a:spcBef>
                <a:spcPts val="0"/>
              </a:spcBef>
              <a:buNone/>
              <a:defRPr sz="1200" b="1" cap="none" spc="30" baseline="0"/>
            </a:lvl1pPr>
            <a:lvl2pPr marL="0" indent="0" algn="ctr">
              <a:lnSpc>
                <a:spcPct val="85000"/>
              </a:lnSpc>
              <a:spcBef>
                <a:spcPts val="0"/>
              </a:spcBef>
              <a:spcAft>
                <a:spcPts val="0"/>
              </a:spcAft>
              <a:buNone/>
              <a:defRPr sz="1200" b="1" cap="none"/>
            </a:lvl2pPr>
            <a:lvl3pPr marL="0" indent="0" algn="ctr">
              <a:lnSpc>
                <a:spcPct val="85000"/>
              </a:lnSpc>
              <a:spcBef>
                <a:spcPts val="0"/>
              </a:spcBef>
              <a:spcAft>
                <a:spcPts val="0"/>
              </a:spcAft>
              <a:buNone/>
              <a:defRPr sz="1200" b="1" cap="none"/>
            </a:lvl3pPr>
            <a:lvl4pPr marL="0" indent="0" algn="ctr">
              <a:lnSpc>
                <a:spcPct val="85000"/>
              </a:lnSpc>
              <a:spcBef>
                <a:spcPts val="0"/>
              </a:spcBef>
              <a:spcAft>
                <a:spcPts val="0"/>
              </a:spcAft>
              <a:buNone/>
              <a:defRPr sz="1200" b="1" cap="none"/>
            </a:lvl4pPr>
            <a:lvl5pPr marL="0" indent="0" algn="ctr">
              <a:lnSpc>
                <a:spcPct val="85000"/>
              </a:lnSpc>
              <a:spcBef>
                <a:spcPts val="0"/>
              </a:spcBef>
              <a:spcAft>
                <a:spcPts val="0"/>
              </a:spcAft>
              <a:buNone/>
              <a:defRPr sz="1200" b="1" cap="none"/>
            </a:lvl5pPr>
            <a:lvl6pPr marL="0" indent="0" algn="ctr">
              <a:lnSpc>
                <a:spcPct val="85000"/>
              </a:lnSpc>
              <a:spcBef>
                <a:spcPts val="0"/>
              </a:spcBef>
              <a:spcAft>
                <a:spcPts val="0"/>
              </a:spcAft>
              <a:buNone/>
              <a:defRPr sz="1200" b="1" cap="none"/>
            </a:lvl6pPr>
            <a:lvl7pPr marL="0" indent="0" algn="ctr">
              <a:lnSpc>
                <a:spcPct val="85000"/>
              </a:lnSpc>
              <a:spcBef>
                <a:spcPts val="0"/>
              </a:spcBef>
              <a:spcAft>
                <a:spcPts val="0"/>
              </a:spcAft>
              <a:buNone/>
              <a:defRPr sz="1200" b="1" cap="none"/>
            </a:lvl7pPr>
            <a:lvl8pPr marL="0" indent="0" algn="ctr">
              <a:lnSpc>
                <a:spcPct val="85000"/>
              </a:lnSpc>
              <a:spcBef>
                <a:spcPts val="0"/>
              </a:spcBef>
              <a:spcAft>
                <a:spcPts val="0"/>
              </a:spcAft>
              <a:buNone/>
              <a:defRPr sz="1200" b="1" cap="none"/>
            </a:lvl8pPr>
            <a:lvl9pPr marL="0" indent="0" algn="ctr">
              <a:lnSpc>
                <a:spcPct val="85000"/>
              </a:lnSpc>
              <a:spcBef>
                <a:spcPts val="0"/>
              </a:spcBef>
              <a:spcAft>
                <a:spcPts val="0"/>
              </a:spcAft>
              <a:buNone/>
              <a:defRPr sz="1200" b="1" cap="none"/>
            </a:lvl9pPr>
          </a:lstStyle>
          <a:p>
            <a:pPr lvl="0"/>
            <a:r>
              <a:rPr lang="en-US"/>
              <a:t>Click to add survey</a:t>
            </a:r>
            <a:br>
              <a:rPr lang="en-US"/>
            </a:br>
            <a:r>
              <a:rPr lang="en-US"/>
              <a:t>question text</a:t>
            </a:r>
          </a:p>
        </p:txBody>
      </p:sp>
      <p:sp>
        <p:nvSpPr>
          <p:cNvPr id="10" name="Subtitle 2">
            <a:extLst>
              <a:ext uri="{FF2B5EF4-FFF2-40B4-BE49-F238E27FC236}">
                <a16:creationId xmlns:a16="http://schemas.microsoft.com/office/drawing/2014/main" id="{F4774BE2-1F46-0B4F-8AF6-8DF59522EBCA}"/>
              </a:ext>
            </a:extLst>
          </p:cNvPr>
          <p:cNvSpPr>
            <a:spLocks noGrp="1"/>
          </p:cNvSpPr>
          <p:nvPr>
            <p:ph type="subTitle" idx="1" hasCustomPrompt="1"/>
          </p:nvPr>
        </p:nvSpPr>
        <p:spPr>
          <a:xfrm>
            <a:off x="571499" y="889000"/>
            <a:ext cx="11049001" cy="342900"/>
          </a:xfrm>
        </p:spPr>
        <p:txBody>
          <a:bodyPr vert="horz" lIns="0" tIns="54000" rIns="0" bIns="54000" rtlCol="0">
            <a:noAutofit/>
          </a:bodyPr>
          <a:lstStyle>
            <a:lvl1pPr>
              <a:defRPr lang="en-US" sz="1400">
                <a:solidFill>
                  <a:srgbClr val="363434"/>
                </a:solidFill>
              </a:defRPr>
            </a:lvl1pPr>
          </a:lstStyle>
          <a:p>
            <a:pPr marL="0" lvl="0" indent="0">
              <a:spcBef>
                <a:spcPts val="0"/>
              </a:spcBef>
              <a:buNone/>
            </a:pPr>
            <a:r>
              <a:rPr lang="en-US"/>
              <a:t>Click to add subtitle</a:t>
            </a:r>
          </a:p>
        </p:txBody>
      </p:sp>
      <p:sp>
        <p:nvSpPr>
          <p:cNvPr id="4" name="Title 3">
            <a:extLst>
              <a:ext uri="{FF2B5EF4-FFF2-40B4-BE49-F238E27FC236}">
                <a16:creationId xmlns:a16="http://schemas.microsoft.com/office/drawing/2014/main" id="{BB123388-5A81-2F4C-B3A1-9B4ACC6999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3037374"/>
      </p:ext>
    </p:extLst>
  </p:cSld>
  <p:clrMapOvr>
    <a:masterClrMapping/>
  </p:clrMapOvr>
  <p:extLst>
    <p:ext uri="{DCECCB84-F9BA-43D5-87BE-67443E8EF086}">
      <p15:sldGuideLst xmlns:p15="http://schemas.microsoft.com/office/powerpoint/2012/main">
        <p15:guide id="1" orient="horz" pos="143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rvey Response (Thre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
        <p:nvSpPr>
          <p:cNvPr id="3" name="Title 2">
            <a:extLst>
              <a:ext uri="{FF2B5EF4-FFF2-40B4-BE49-F238E27FC236}">
                <a16:creationId xmlns:a16="http://schemas.microsoft.com/office/drawing/2014/main" id="{999DEC1F-52B9-9641-8B6C-6F932C5D9B7A}"/>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57B998-3E1C-014A-8CCE-93C283CC9348}"/>
              </a:ext>
            </a:extLst>
          </p:cNvPr>
          <p:cNvSpPr>
            <a:spLocks noGrp="1"/>
          </p:cNvSpPr>
          <p:nvPr>
            <p:ph type="body" sz="quarter" idx="15" hasCustomPrompt="1"/>
          </p:nvPr>
        </p:nvSpPr>
        <p:spPr>
          <a:xfrm>
            <a:off x="571501" y="1574800"/>
            <a:ext cx="3593592" cy="4591050"/>
          </a:xfrm>
          <a:prstGeom prst="rect">
            <a:avLst/>
          </a:prstGeom>
          <a:solidFill>
            <a:schemeClr val="bg1">
              <a:lumMod val="95000"/>
            </a:schemeClr>
          </a:solidFill>
          <a:ln w="6350">
            <a:noFill/>
          </a:ln>
        </p:spPr>
        <p:txBody>
          <a:bodyPr wrap="square" tIns="125999" bIns="108000">
            <a:noAutofit/>
          </a:bodyPr>
          <a:lstStyle>
            <a:lvl1pPr marL="0" indent="0" algn="ctr">
              <a:spcBef>
                <a:spcPts val="300"/>
              </a:spcBef>
              <a:buNone/>
              <a:defRPr sz="800" b="0" cap="all" spc="30" baseline="0"/>
            </a:lvl1pPr>
            <a:lvl2pPr marL="0" indent="0" algn="ctr">
              <a:lnSpc>
                <a:spcPct val="85000"/>
              </a:lnSpc>
              <a:spcBef>
                <a:spcPts val="300"/>
              </a:spcBef>
              <a:spcAft>
                <a:spcPts val="0"/>
              </a:spcAft>
              <a:buNone/>
              <a:defRPr sz="800" b="0" cap="all" spc="30"/>
            </a:lvl2pPr>
            <a:lvl3pPr marL="0" indent="0" algn="ctr">
              <a:lnSpc>
                <a:spcPct val="85000"/>
              </a:lnSpc>
              <a:spcBef>
                <a:spcPts val="300"/>
              </a:spcBef>
              <a:spcAft>
                <a:spcPts val="0"/>
              </a:spcAft>
              <a:buNone/>
              <a:defRPr sz="800" b="0" cap="all" spc="30"/>
            </a:lvl3pPr>
            <a:lvl4pPr marL="0" indent="0" algn="ctr">
              <a:lnSpc>
                <a:spcPct val="85000"/>
              </a:lnSpc>
              <a:spcBef>
                <a:spcPts val="300"/>
              </a:spcBef>
              <a:spcAft>
                <a:spcPts val="0"/>
              </a:spcAft>
              <a:buNone/>
              <a:defRPr sz="800" b="0" cap="all" spc="30"/>
            </a:lvl4pPr>
            <a:lvl5pPr marL="0" indent="0" algn="ctr">
              <a:lnSpc>
                <a:spcPct val="85000"/>
              </a:lnSpc>
              <a:spcBef>
                <a:spcPts val="300"/>
              </a:spcBef>
              <a:spcAft>
                <a:spcPts val="0"/>
              </a:spcAft>
              <a:buNone/>
              <a:defRPr sz="800" b="0" cap="all" spc="30"/>
            </a:lvl5pPr>
            <a:lvl6pPr marL="0" indent="0" algn="ctr">
              <a:lnSpc>
                <a:spcPct val="85000"/>
              </a:lnSpc>
              <a:spcBef>
                <a:spcPts val="300"/>
              </a:spcBef>
              <a:spcAft>
                <a:spcPts val="0"/>
              </a:spcAft>
              <a:buNone/>
              <a:defRPr sz="800" b="0" cap="all" spc="30"/>
            </a:lvl6pPr>
            <a:lvl7pPr marL="0" indent="0" algn="ctr">
              <a:lnSpc>
                <a:spcPct val="85000"/>
              </a:lnSpc>
              <a:spcBef>
                <a:spcPts val="300"/>
              </a:spcBef>
              <a:spcAft>
                <a:spcPts val="0"/>
              </a:spcAft>
              <a:buNone/>
              <a:defRPr sz="800" b="0" cap="all" spc="30"/>
            </a:lvl7pPr>
            <a:lvl8pPr marL="0" indent="0" algn="ctr">
              <a:lnSpc>
                <a:spcPct val="85000"/>
              </a:lnSpc>
              <a:spcBef>
                <a:spcPts val="300"/>
              </a:spcBef>
              <a:spcAft>
                <a:spcPts val="0"/>
              </a:spcAft>
              <a:buNone/>
              <a:defRPr sz="800" b="0" cap="all" spc="30"/>
            </a:lvl8pPr>
            <a:lvl9pPr marL="0" indent="0" algn="ctr">
              <a:lnSpc>
                <a:spcPct val="85000"/>
              </a:lnSpc>
              <a:spcBef>
                <a:spcPts val="300"/>
              </a:spcBef>
              <a:spcAft>
                <a:spcPts val="0"/>
              </a:spcAft>
              <a:buNone/>
              <a:defRPr sz="800" b="0" cap="all" spc="30"/>
            </a:lvl9pPr>
          </a:lstStyle>
          <a:p>
            <a:pPr lvl="0"/>
            <a:r>
              <a:rPr lang="en-US"/>
              <a:t>Click to add header text</a:t>
            </a:r>
          </a:p>
        </p:txBody>
      </p:sp>
      <p:sp>
        <p:nvSpPr>
          <p:cNvPr id="11" name="Text Placeholder 4">
            <a:extLst>
              <a:ext uri="{FF2B5EF4-FFF2-40B4-BE49-F238E27FC236}">
                <a16:creationId xmlns:a16="http://schemas.microsoft.com/office/drawing/2014/main" id="{54B0EB8E-D6D2-AA43-8141-7061C16E3C06}"/>
              </a:ext>
            </a:extLst>
          </p:cNvPr>
          <p:cNvSpPr>
            <a:spLocks noGrp="1"/>
          </p:cNvSpPr>
          <p:nvPr>
            <p:ph type="body" sz="quarter" idx="16" hasCustomPrompt="1"/>
          </p:nvPr>
        </p:nvSpPr>
        <p:spPr>
          <a:xfrm>
            <a:off x="571501" y="1852419"/>
            <a:ext cx="3593592" cy="424056"/>
          </a:xfrm>
          <a:prstGeom prst="callout1">
            <a:avLst>
              <a:gd name="adj1" fmla="val 100628"/>
              <a:gd name="adj2" fmla="val 100021"/>
              <a:gd name="adj3" fmla="val 100773"/>
              <a:gd name="adj4" fmla="val 2"/>
            </a:avLst>
          </a:prstGeom>
          <a:ln w="6350">
            <a:solidFill>
              <a:schemeClr val="tx1">
                <a:alpha val="15000"/>
              </a:schemeClr>
            </a:solidFill>
          </a:ln>
        </p:spPr>
        <p:txBody>
          <a:bodyPr wrap="square" tIns="18000" bIns="108000">
            <a:noAutofit/>
          </a:bodyPr>
          <a:lstStyle>
            <a:lvl1pPr marL="0" indent="0" algn="ctr">
              <a:lnSpc>
                <a:spcPct val="85000"/>
              </a:lnSpc>
              <a:spcBef>
                <a:spcPts val="0"/>
              </a:spcBef>
              <a:buNone/>
              <a:defRPr sz="1200" b="1" cap="none" spc="30" baseline="0"/>
            </a:lvl1pPr>
            <a:lvl2pPr marL="0" indent="0" algn="ctr">
              <a:lnSpc>
                <a:spcPct val="85000"/>
              </a:lnSpc>
              <a:spcBef>
                <a:spcPts val="0"/>
              </a:spcBef>
              <a:spcAft>
                <a:spcPts val="0"/>
              </a:spcAft>
              <a:buNone/>
              <a:defRPr sz="1200" b="1" cap="none"/>
            </a:lvl2pPr>
            <a:lvl3pPr marL="0" indent="0" algn="ctr">
              <a:lnSpc>
                <a:spcPct val="85000"/>
              </a:lnSpc>
              <a:spcBef>
                <a:spcPts val="0"/>
              </a:spcBef>
              <a:spcAft>
                <a:spcPts val="0"/>
              </a:spcAft>
              <a:buNone/>
              <a:defRPr sz="1200" b="1" cap="none"/>
            </a:lvl3pPr>
            <a:lvl4pPr marL="0" indent="0" algn="ctr">
              <a:lnSpc>
                <a:spcPct val="85000"/>
              </a:lnSpc>
              <a:spcBef>
                <a:spcPts val="0"/>
              </a:spcBef>
              <a:spcAft>
                <a:spcPts val="0"/>
              </a:spcAft>
              <a:buNone/>
              <a:defRPr sz="1200" b="1" cap="none"/>
            </a:lvl4pPr>
            <a:lvl5pPr marL="0" indent="0" algn="ctr">
              <a:lnSpc>
                <a:spcPct val="85000"/>
              </a:lnSpc>
              <a:spcBef>
                <a:spcPts val="0"/>
              </a:spcBef>
              <a:spcAft>
                <a:spcPts val="0"/>
              </a:spcAft>
              <a:buNone/>
              <a:defRPr sz="1200" b="1" cap="none"/>
            </a:lvl5pPr>
            <a:lvl6pPr marL="0" indent="0" algn="ctr">
              <a:lnSpc>
                <a:spcPct val="85000"/>
              </a:lnSpc>
              <a:spcBef>
                <a:spcPts val="0"/>
              </a:spcBef>
              <a:spcAft>
                <a:spcPts val="0"/>
              </a:spcAft>
              <a:buNone/>
              <a:defRPr sz="1200" b="1" cap="none"/>
            </a:lvl6pPr>
            <a:lvl7pPr marL="0" indent="0" algn="ctr">
              <a:lnSpc>
                <a:spcPct val="85000"/>
              </a:lnSpc>
              <a:spcBef>
                <a:spcPts val="0"/>
              </a:spcBef>
              <a:spcAft>
                <a:spcPts val="0"/>
              </a:spcAft>
              <a:buNone/>
              <a:defRPr sz="1200" b="1" cap="none"/>
            </a:lvl7pPr>
            <a:lvl8pPr marL="0" indent="0" algn="ctr">
              <a:lnSpc>
                <a:spcPct val="85000"/>
              </a:lnSpc>
              <a:spcBef>
                <a:spcPts val="0"/>
              </a:spcBef>
              <a:spcAft>
                <a:spcPts val="0"/>
              </a:spcAft>
              <a:buNone/>
              <a:defRPr sz="1200" b="1" cap="none"/>
            </a:lvl8pPr>
            <a:lvl9pPr marL="0" indent="0" algn="ctr">
              <a:lnSpc>
                <a:spcPct val="85000"/>
              </a:lnSpc>
              <a:spcBef>
                <a:spcPts val="0"/>
              </a:spcBef>
              <a:spcAft>
                <a:spcPts val="0"/>
              </a:spcAft>
              <a:buNone/>
              <a:defRPr sz="1200" b="1" cap="none"/>
            </a:lvl9pPr>
          </a:lstStyle>
          <a:p>
            <a:pPr lvl="0"/>
            <a:r>
              <a:rPr lang="en-US"/>
              <a:t>Click to add survey</a:t>
            </a:r>
            <a:br>
              <a:rPr lang="en-US"/>
            </a:br>
            <a:r>
              <a:rPr lang="en-US"/>
              <a:t>question text</a:t>
            </a:r>
          </a:p>
        </p:txBody>
      </p:sp>
      <p:sp>
        <p:nvSpPr>
          <p:cNvPr id="12" name="Text Placeholder 4">
            <a:extLst>
              <a:ext uri="{FF2B5EF4-FFF2-40B4-BE49-F238E27FC236}">
                <a16:creationId xmlns:a16="http://schemas.microsoft.com/office/drawing/2014/main" id="{8E0AF17C-462D-6B49-A9BB-ECC81206A140}"/>
              </a:ext>
            </a:extLst>
          </p:cNvPr>
          <p:cNvSpPr>
            <a:spLocks noGrp="1"/>
          </p:cNvSpPr>
          <p:nvPr>
            <p:ph type="body" sz="quarter" idx="17" hasCustomPrompt="1"/>
          </p:nvPr>
        </p:nvSpPr>
        <p:spPr>
          <a:xfrm>
            <a:off x="4299206" y="1574800"/>
            <a:ext cx="3593592" cy="4591050"/>
          </a:xfrm>
          <a:prstGeom prst="rect">
            <a:avLst/>
          </a:prstGeom>
          <a:solidFill>
            <a:schemeClr val="bg1">
              <a:lumMod val="95000"/>
            </a:schemeClr>
          </a:solidFill>
          <a:ln w="6350">
            <a:noFill/>
          </a:ln>
        </p:spPr>
        <p:txBody>
          <a:bodyPr wrap="square" tIns="125999" bIns="108000">
            <a:noAutofit/>
          </a:bodyPr>
          <a:lstStyle>
            <a:lvl1pPr marL="0" indent="0" algn="ctr">
              <a:spcBef>
                <a:spcPts val="300"/>
              </a:spcBef>
              <a:buNone/>
              <a:defRPr sz="800" b="0" cap="all" spc="30" baseline="0"/>
            </a:lvl1pPr>
            <a:lvl2pPr marL="0" indent="0" algn="ctr">
              <a:lnSpc>
                <a:spcPct val="85000"/>
              </a:lnSpc>
              <a:spcBef>
                <a:spcPts val="300"/>
              </a:spcBef>
              <a:spcAft>
                <a:spcPts val="0"/>
              </a:spcAft>
              <a:buNone/>
              <a:defRPr sz="800" b="0" cap="all" spc="30"/>
            </a:lvl2pPr>
            <a:lvl3pPr marL="0" indent="0" algn="ctr">
              <a:lnSpc>
                <a:spcPct val="85000"/>
              </a:lnSpc>
              <a:spcBef>
                <a:spcPts val="300"/>
              </a:spcBef>
              <a:spcAft>
                <a:spcPts val="0"/>
              </a:spcAft>
              <a:buNone/>
              <a:defRPr sz="800" b="0" cap="all" spc="30"/>
            </a:lvl3pPr>
            <a:lvl4pPr marL="0" indent="0" algn="ctr">
              <a:lnSpc>
                <a:spcPct val="85000"/>
              </a:lnSpc>
              <a:spcBef>
                <a:spcPts val="300"/>
              </a:spcBef>
              <a:spcAft>
                <a:spcPts val="0"/>
              </a:spcAft>
              <a:buNone/>
              <a:defRPr sz="800" b="0" cap="all" spc="30"/>
            </a:lvl4pPr>
            <a:lvl5pPr marL="0" indent="0" algn="ctr">
              <a:lnSpc>
                <a:spcPct val="85000"/>
              </a:lnSpc>
              <a:spcBef>
                <a:spcPts val="300"/>
              </a:spcBef>
              <a:spcAft>
                <a:spcPts val="0"/>
              </a:spcAft>
              <a:buNone/>
              <a:defRPr sz="800" b="0" cap="all" spc="30"/>
            </a:lvl5pPr>
            <a:lvl6pPr marL="0" indent="0" algn="ctr">
              <a:lnSpc>
                <a:spcPct val="85000"/>
              </a:lnSpc>
              <a:spcBef>
                <a:spcPts val="300"/>
              </a:spcBef>
              <a:spcAft>
                <a:spcPts val="0"/>
              </a:spcAft>
              <a:buNone/>
              <a:defRPr sz="800" b="0" cap="all" spc="30"/>
            </a:lvl6pPr>
            <a:lvl7pPr marL="0" indent="0" algn="ctr">
              <a:lnSpc>
                <a:spcPct val="85000"/>
              </a:lnSpc>
              <a:spcBef>
                <a:spcPts val="300"/>
              </a:spcBef>
              <a:spcAft>
                <a:spcPts val="0"/>
              </a:spcAft>
              <a:buNone/>
              <a:defRPr sz="800" b="0" cap="all" spc="30"/>
            </a:lvl7pPr>
            <a:lvl8pPr marL="0" indent="0" algn="ctr">
              <a:lnSpc>
                <a:spcPct val="85000"/>
              </a:lnSpc>
              <a:spcBef>
                <a:spcPts val="300"/>
              </a:spcBef>
              <a:spcAft>
                <a:spcPts val="0"/>
              </a:spcAft>
              <a:buNone/>
              <a:defRPr sz="800" b="0" cap="all" spc="30"/>
            </a:lvl8pPr>
            <a:lvl9pPr marL="0" indent="0" algn="ctr">
              <a:lnSpc>
                <a:spcPct val="85000"/>
              </a:lnSpc>
              <a:spcBef>
                <a:spcPts val="300"/>
              </a:spcBef>
              <a:spcAft>
                <a:spcPts val="0"/>
              </a:spcAft>
              <a:buNone/>
              <a:defRPr sz="800" b="0" cap="all" spc="30"/>
            </a:lvl9pPr>
          </a:lstStyle>
          <a:p>
            <a:pPr lvl="0"/>
            <a:r>
              <a:rPr lang="en-US"/>
              <a:t>Click to add header text</a:t>
            </a:r>
          </a:p>
        </p:txBody>
      </p:sp>
      <p:sp>
        <p:nvSpPr>
          <p:cNvPr id="13" name="Text Placeholder 4">
            <a:extLst>
              <a:ext uri="{FF2B5EF4-FFF2-40B4-BE49-F238E27FC236}">
                <a16:creationId xmlns:a16="http://schemas.microsoft.com/office/drawing/2014/main" id="{0BEE27EE-6A85-2D48-9536-1C5581024624}"/>
              </a:ext>
            </a:extLst>
          </p:cNvPr>
          <p:cNvSpPr>
            <a:spLocks noGrp="1"/>
          </p:cNvSpPr>
          <p:nvPr>
            <p:ph type="body" sz="quarter" idx="18" hasCustomPrompt="1"/>
          </p:nvPr>
        </p:nvSpPr>
        <p:spPr>
          <a:xfrm>
            <a:off x="4299206" y="1852419"/>
            <a:ext cx="3593592" cy="424056"/>
          </a:xfrm>
          <a:prstGeom prst="callout1">
            <a:avLst>
              <a:gd name="adj1" fmla="val 100628"/>
              <a:gd name="adj2" fmla="val 100021"/>
              <a:gd name="adj3" fmla="val 100773"/>
              <a:gd name="adj4" fmla="val 2"/>
            </a:avLst>
          </a:prstGeom>
          <a:ln w="6350">
            <a:solidFill>
              <a:schemeClr val="tx1">
                <a:alpha val="15000"/>
              </a:schemeClr>
            </a:solidFill>
          </a:ln>
        </p:spPr>
        <p:txBody>
          <a:bodyPr wrap="square" tIns="18000" bIns="108000">
            <a:noAutofit/>
          </a:bodyPr>
          <a:lstStyle>
            <a:lvl1pPr marL="0" indent="0" algn="ctr">
              <a:lnSpc>
                <a:spcPct val="85000"/>
              </a:lnSpc>
              <a:spcBef>
                <a:spcPts val="0"/>
              </a:spcBef>
              <a:buNone/>
              <a:defRPr sz="1200" b="1" cap="none" spc="30" baseline="0"/>
            </a:lvl1pPr>
            <a:lvl2pPr marL="0" indent="0" algn="ctr">
              <a:lnSpc>
                <a:spcPct val="85000"/>
              </a:lnSpc>
              <a:spcBef>
                <a:spcPts val="0"/>
              </a:spcBef>
              <a:spcAft>
                <a:spcPts val="0"/>
              </a:spcAft>
              <a:buNone/>
              <a:defRPr sz="1200" b="1" cap="none"/>
            </a:lvl2pPr>
            <a:lvl3pPr marL="0" indent="0" algn="ctr">
              <a:lnSpc>
                <a:spcPct val="85000"/>
              </a:lnSpc>
              <a:spcBef>
                <a:spcPts val="0"/>
              </a:spcBef>
              <a:spcAft>
                <a:spcPts val="0"/>
              </a:spcAft>
              <a:buNone/>
              <a:defRPr sz="1200" b="1" cap="none"/>
            </a:lvl3pPr>
            <a:lvl4pPr marL="0" indent="0" algn="ctr">
              <a:lnSpc>
                <a:spcPct val="85000"/>
              </a:lnSpc>
              <a:spcBef>
                <a:spcPts val="0"/>
              </a:spcBef>
              <a:spcAft>
                <a:spcPts val="0"/>
              </a:spcAft>
              <a:buNone/>
              <a:defRPr sz="1200" b="1" cap="none"/>
            </a:lvl4pPr>
            <a:lvl5pPr marL="0" indent="0" algn="ctr">
              <a:lnSpc>
                <a:spcPct val="85000"/>
              </a:lnSpc>
              <a:spcBef>
                <a:spcPts val="0"/>
              </a:spcBef>
              <a:spcAft>
                <a:spcPts val="0"/>
              </a:spcAft>
              <a:buNone/>
              <a:defRPr sz="1200" b="1" cap="none"/>
            </a:lvl5pPr>
            <a:lvl6pPr marL="0" indent="0" algn="ctr">
              <a:lnSpc>
                <a:spcPct val="85000"/>
              </a:lnSpc>
              <a:spcBef>
                <a:spcPts val="0"/>
              </a:spcBef>
              <a:spcAft>
                <a:spcPts val="0"/>
              </a:spcAft>
              <a:buNone/>
              <a:defRPr sz="1200" b="1" cap="none"/>
            </a:lvl6pPr>
            <a:lvl7pPr marL="0" indent="0" algn="ctr">
              <a:lnSpc>
                <a:spcPct val="85000"/>
              </a:lnSpc>
              <a:spcBef>
                <a:spcPts val="0"/>
              </a:spcBef>
              <a:spcAft>
                <a:spcPts val="0"/>
              </a:spcAft>
              <a:buNone/>
              <a:defRPr sz="1200" b="1" cap="none"/>
            </a:lvl7pPr>
            <a:lvl8pPr marL="0" indent="0" algn="ctr">
              <a:lnSpc>
                <a:spcPct val="85000"/>
              </a:lnSpc>
              <a:spcBef>
                <a:spcPts val="0"/>
              </a:spcBef>
              <a:spcAft>
                <a:spcPts val="0"/>
              </a:spcAft>
              <a:buNone/>
              <a:defRPr sz="1200" b="1" cap="none"/>
            </a:lvl8pPr>
            <a:lvl9pPr marL="0" indent="0" algn="ctr">
              <a:lnSpc>
                <a:spcPct val="85000"/>
              </a:lnSpc>
              <a:spcBef>
                <a:spcPts val="0"/>
              </a:spcBef>
              <a:spcAft>
                <a:spcPts val="0"/>
              </a:spcAft>
              <a:buNone/>
              <a:defRPr sz="1200" b="1" cap="none"/>
            </a:lvl9pPr>
          </a:lstStyle>
          <a:p>
            <a:pPr lvl="0"/>
            <a:r>
              <a:rPr lang="en-US"/>
              <a:t>Click to add survey</a:t>
            </a:r>
            <a:br>
              <a:rPr lang="en-US"/>
            </a:br>
            <a:r>
              <a:rPr lang="en-US"/>
              <a:t>question text</a:t>
            </a:r>
          </a:p>
        </p:txBody>
      </p:sp>
      <p:sp>
        <p:nvSpPr>
          <p:cNvPr id="16" name="Text Placeholder 4">
            <a:extLst>
              <a:ext uri="{FF2B5EF4-FFF2-40B4-BE49-F238E27FC236}">
                <a16:creationId xmlns:a16="http://schemas.microsoft.com/office/drawing/2014/main" id="{996AE5FF-7C32-7540-999B-F1B62D34736F}"/>
              </a:ext>
            </a:extLst>
          </p:cNvPr>
          <p:cNvSpPr>
            <a:spLocks noGrp="1"/>
          </p:cNvSpPr>
          <p:nvPr>
            <p:ph type="body" sz="quarter" idx="19" hasCustomPrompt="1"/>
          </p:nvPr>
        </p:nvSpPr>
        <p:spPr>
          <a:xfrm>
            <a:off x="8026911" y="1574800"/>
            <a:ext cx="3593592" cy="4591050"/>
          </a:xfrm>
          <a:prstGeom prst="rect">
            <a:avLst/>
          </a:prstGeom>
          <a:solidFill>
            <a:schemeClr val="bg1">
              <a:lumMod val="95000"/>
            </a:schemeClr>
          </a:solidFill>
          <a:ln w="6350">
            <a:noFill/>
          </a:ln>
        </p:spPr>
        <p:txBody>
          <a:bodyPr wrap="square" tIns="125999" bIns="108000">
            <a:noAutofit/>
          </a:bodyPr>
          <a:lstStyle>
            <a:lvl1pPr marL="0" indent="0" algn="ctr">
              <a:spcBef>
                <a:spcPts val="300"/>
              </a:spcBef>
              <a:buNone/>
              <a:defRPr sz="800" b="0" cap="all" spc="30" baseline="0"/>
            </a:lvl1pPr>
            <a:lvl2pPr marL="0" indent="0" algn="ctr">
              <a:lnSpc>
                <a:spcPct val="85000"/>
              </a:lnSpc>
              <a:spcBef>
                <a:spcPts val="300"/>
              </a:spcBef>
              <a:spcAft>
                <a:spcPts val="0"/>
              </a:spcAft>
              <a:buNone/>
              <a:defRPr sz="800" b="0" cap="all" spc="30"/>
            </a:lvl2pPr>
            <a:lvl3pPr marL="0" indent="0" algn="ctr">
              <a:lnSpc>
                <a:spcPct val="85000"/>
              </a:lnSpc>
              <a:spcBef>
                <a:spcPts val="300"/>
              </a:spcBef>
              <a:spcAft>
                <a:spcPts val="0"/>
              </a:spcAft>
              <a:buNone/>
              <a:defRPr sz="800" b="0" cap="all" spc="30"/>
            </a:lvl3pPr>
            <a:lvl4pPr marL="0" indent="0" algn="ctr">
              <a:lnSpc>
                <a:spcPct val="85000"/>
              </a:lnSpc>
              <a:spcBef>
                <a:spcPts val="300"/>
              </a:spcBef>
              <a:spcAft>
                <a:spcPts val="0"/>
              </a:spcAft>
              <a:buNone/>
              <a:defRPr sz="800" b="0" cap="all" spc="30"/>
            </a:lvl4pPr>
            <a:lvl5pPr marL="0" indent="0" algn="ctr">
              <a:lnSpc>
                <a:spcPct val="85000"/>
              </a:lnSpc>
              <a:spcBef>
                <a:spcPts val="300"/>
              </a:spcBef>
              <a:spcAft>
                <a:spcPts val="0"/>
              </a:spcAft>
              <a:buNone/>
              <a:defRPr sz="800" b="0" cap="all" spc="30"/>
            </a:lvl5pPr>
            <a:lvl6pPr marL="0" indent="0" algn="ctr">
              <a:lnSpc>
                <a:spcPct val="85000"/>
              </a:lnSpc>
              <a:spcBef>
                <a:spcPts val="300"/>
              </a:spcBef>
              <a:spcAft>
                <a:spcPts val="0"/>
              </a:spcAft>
              <a:buNone/>
              <a:defRPr sz="800" b="0" cap="all" spc="30"/>
            </a:lvl6pPr>
            <a:lvl7pPr marL="0" indent="0" algn="ctr">
              <a:lnSpc>
                <a:spcPct val="85000"/>
              </a:lnSpc>
              <a:spcBef>
                <a:spcPts val="300"/>
              </a:spcBef>
              <a:spcAft>
                <a:spcPts val="0"/>
              </a:spcAft>
              <a:buNone/>
              <a:defRPr sz="800" b="0" cap="all" spc="30"/>
            </a:lvl7pPr>
            <a:lvl8pPr marL="0" indent="0" algn="ctr">
              <a:lnSpc>
                <a:spcPct val="85000"/>
              </a:lnSpc>
              <a:spcBef>
                <a:spcPts val="300"/>
              </a:spcBef>
              <a:spcAft>
                <a:spcPts val="0"/>
              </a:spcAft>
              <a:buNone/>
              <a:defRPr sz="800" b="0" cap="all" spc="30"/>
            </a:lvl8pPr>
            <a:lvl9pPr marL="0" indent="0" algn="ctr">
              <a:lnSpc>
                <a:spcPct val="85000"/>
              </a:lnSpc>
              <a:spcBef>
                <a:spcPts val="300"/>
              </a:spcBef>
              <a:spcAft>
                <a:spcPts val="0"/>
              </a:spcAft>
              <a:buNone/>
              <a:defRPr sz="800" b="0" cap="all" spc="30"/>
            </a:lvl9pPr>
          </a:lstStyle>
          <a:p>
            <a:pPr lvl="0"/>
            <a:r>
              <a:rPr lang="en-US"/>
              <a:t>Click to add header text</a:t>
            </a:r>
          </a:p>
        </p:txBody>
      </p:sp>
      <p:sp>
        <p:nvSpPr>
          <p:cNvPr id="17" name="Text Placeholder 4">
            <a:extLst>
              <a:ext uri="{FF2B5EF4-FFF2-40B4-BE49-F238E27FC236}">
                <a16:creationId xmlns:a16="http://schemas.microsoft.com/office/drawing/2014/main" id="{EC70FBB1-7438-9344-8658-A85E2B0F52AA}"/>
              </a:ext>
            </a:extLst>
          </p:cNvPr>
          <p:cNvSpPr>
            <a:spLocks noGrp="1"/>
          </p:cNvSpPr>
          <p:nvPr>
            <p:ph type="body" sz="quarter" idx="20" hasCustomPrompt="1"/>
          </p:nvPr>
        </p:nvSpPr>
        <p:spPr>
          <a:xfrm>
            <a:off x="8026911" y="1852419"/>
            <a:ext cx="3593592" cy="424056"/>
          </a:xfrm>
          <a:prstGeom prst="callout1">
            <a:avLst>
              <a:gd name="adj1" fmla="val 100628"/>
              <a:gd name="adj2" fmla="val 100021"/>
              <a:gd name="adj3" fmla="val 100773"/>
              <a:gd name="adj4" fmla="val 2"/>
            </a:avLst>
          </a:prstGeom>
          <a:ln w="6350">
            <a:solidFill>
              <a:schemeClr val="tx1">
                <a:alpha val="15000"/>
              </a:schemeClr>
            </a:solidFill>
          </a:ln>
        </p:spPr>
        <p:txBody>
          <a:bodyPr wrap="square" tIns="18000" bIns="108000">
            <a:noAutofit/>
          </a:bodyPr>
          <a:lstStyle>
            <a:lvl1pPr marL="0" indent="0" algn="ctr">
              <a:lnSpc>
                <a:spcPct val="85000"/>
              </a:lnSpc>
              <a:spcBef>
                <a:spcPts val="0"/>
              </a:spcBef>
              <a:buNone/>
              <a:defRPr sz="1200" b="1" cap="none" spc="30" baseline="0"/>
            </a:lvl1pPr>
            <a:lvl2pPr marL="0" indent="0" algn="ctr">
              <a:lnSpc>
                <a:spcPct val="85000"/>
              </a:lnSpc>
              <a:spcBef>
                <a:spcPts val="0"/>
              </a:spcBef>
              <a:spcAft>
                <a:spcPts val="0"/>
              </a:spcAft>
              <a:buNone/>
              <a:defRPr sz="1200" b="1" cap="none"/>
            </a:lvl2pPr>
            <a:lvl3pPr marL="0" indent="0" algn="ctr">
              <a:lnSpc>
                <a:spcPct val="85000"/>
              </a:lnSpc>
              <a:spcBef>
                <a:spcPts val="0"/>
              </a:spcBef>
              <a:spcAft>
                <a:spcPts val="0"/>
              </a:spcAft>
              <a:buNone/>
              <a:defRPr sz="1200" b="1" cap="none"/>
            </a:lvl3pPr>
            <a:lvl4pPr marL="0" indent="0" algn="ctr">
              <a:lnSpc>
                <a:spcPct val="85000"/>
              </a:lnSpc>
              <a:spcBef>
                <a:spcPts val="0"/>
              </a:spcBef>
              <a:spcAft>
                <a:spcPts val="0"/>
              </a:spcAft>
              <a:buNone/>
              <a:defRPr sz="1200" b="1" cap="none"/>
            </a:lvl4pPr>
            <a:lvl5pPr marL="0" indent="0" algn="ctr">
              <a:lnSpc>
                <a:spcPct val="85000"/>
              </a:lnSpc>
              <a:spcBef>
                <a:spcPts val="0"/>
              </a:spcBef>
              <a:spcAft>
                <a:spcPts val="0"/>
              </a:spcAft>
              <a:buNone/>
              <a:defRPr sz="1200" b="1" cap="none"/>
            </a:lvl5pPr>
            <a:lvl6pPr marL="0" indent="0" algn="ctr">
              <a:lnSpc>
                <a:spcPct val="85000"/>
              </a:lnSpc>
              <a:spcBef>
                <a:spcPts val="0"/>
              </a:spcBef>
              <a:spcAft>
                <a:spcPts val="0"/>
              </a:spcAft>
              <a:buNone/>
              <a:defRPr sz="1200" b="1" cap="none"/>
            </a:lvl6pPr>
            <a:lvl7pPr marL="0" indent="0" algn="ctr">
              <a:lnSpc>
                <a:spcPct val="85000"/>
              </a:lnSpc>
              <a:spcBef>
                <a:spcPts val="0"/>
              </a:spcBef>
              <a:spcAft>
                <a:spcPts val="0"/>
              </a:spcAft>
              <a:buNone/>
              <a:defRPr sz="1200" b="1" cap="none"/>
            </a:lvl7pPr>
            <a:lvl8pPr marL="0" indent="0" algn="ctr">
              <a:lnSpc>
                <a:spcPct val="85000"/>
              </a:lnSpc>
              <a:spcBef>
                <a:spcPts val="0"/>
              </a:spcBef>
              <a:spcAft>
                <a:spcPts val="0"/>
              </a:spcAft>
              <a:buNone/>
              <a:defRPr sz="1200" b="1" cap="none"/>
            </a:lvl8pPr>
            <a:lvl9pPr marL="0" indent="0" algn="ctr">
              <a:lnSpc>
                <a:spcPct val="85000"/>
              </a:lnSpc>
              <a:spcBef>
                <a:spcPts val="0"/>
              </a:spcBef>
              <a:spcAft>
                <a:spcPts val="0"/>
              </a:spcAft>
              <a:buNone/>
              <a:defRPr sz="1200" b="1" cap="none"/>
            </a:lvl9pPr>
          </a:lstStyle>
          <a:p>
            <a:pPr lvl="0"/>
            <a:r>
              <a:rPr lang="en-US"/>
              <a:t>Click to add survey</a:t>
            </a:r>
            <a:br>
              <a:rPr lang="en-US"/>
            </a:br>
            <a:r>
              <a:rPr lang="en-US"/>
              <a:t>question text</a:t>
            </a:r>
          </a:p>
        </p:txBody>
      </p:sp>
      <p:sp>
        <p:nvSpPr>
          <p:cNvPr id="14" name="Subtitle 2">
            <a:extLst>
              <a:ext uri="{FF2B5EF4-FFF2-40B4-BE49-F238E27FC236}">
                <a16:creationId xmlns:a16="http://schemas.microsoft.com/office/drawing/2014/main" id="{4C5BE52A-74B8-A640-88C1-EE3442A32056}"/>
              </a:ext>
            </a:extLst>
          </p:cNvPr>
          <p:cNvSpPr>
            <a:spLocks noGrp="1"/>
          </p:cNvSpPr>
          <p:nvPr>
            <p:ph type="subTitle" idx="1" hasCustomPrompt="1"/>
          </p:nvPr>
        </p:nvSpPr>
        <p:spPr>
          <a:xfrm>
            <a:off x="571501" y="889000"/>
            <a:ext cx="11049002" cy="342900"/>
          </a:xfrm>
        </p:spPr>
        <p:txBody>
          <a:bodyPr vert="horz" lIns="0" tIns="54000" rIns="0" bIns="54000" rtlCol="0">
            <a:noAutofit/>
          </a:bodyPr>
          <a:lstStyle>
            <a:lvl1pPr>
              <a:defRPr lang="en-US" sz="1400">
                <a:solidFill>
                  <a:srgbClr val="363434"/>
                </a:solidFill>
              </a:defRPr>
            </a:lvl1pPr>
          </a:lstStyle>
          <a:p>
            <a:pPr marL="0" lvl="0" indent="0">
              <a:spcBef>
                <a:spcPts val="0"/>
              </a:spcBef>
              <a:buNone/>
            </a:pPr>
            <a:r>
              <a:rPr lang="en-US"/>
              <a:t>Click to add subtitle</a:t>
            </a:r>
          </a:p>
        </p:txBody>
      </p:sp>
    </p:spTree>
    <p:extLst>
      <p:ext uri="{BB962C8B-B14F-4D97-AF65-F5344CB8AC3E}">
        <p14:creationId xmlns:p14="http://schemas.microsoft.com/office/powerpoint/2010/main" val="3409913519"/>
      </p:ext>
    </p:extLst>
  </p:cSld>
  <p:clrMapOvr>
    <a:masterClrMapping/>
  </p:clrMapOvr>
  <p:extLst>
    <p:ext uri="{DCECCB84-F9BA-43D5-87BE-67443E8EF086}">
      <p15:sldGuideLst xmlns:p15="http://schemas.microsoft.com/office/powerpoint/2012/main">
        <p15:guide id="1" orient="horz" pos="1434"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2" name="Footer Placeholder 1"/>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2904940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90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Red)">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bg2"/>
              </a:gs>
              <a:gs pos="100000">
                <a:schemeClr val="bg2">
                  <a:alpha val="0"/>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Slide Number Placeholder 5">
            <a:extLst>
              <a:ext uri="{FF2B5EF4-FFF2-40B4-BE49-F238E27FC236}">
                <a16:creationId xmlns:a16="http://schemas.microsoft.com/office/drawing/2014/main" id="{94A2078B-2B39-1444-CE49-543D9DDA41BF}"/>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2508771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with Photo (Red)">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Picture Placeholder 5">
            <a:extLst>
              <a:ext uri="{FF2B5EF4-FFF2-40B4-BE49-F238E27FC236}">
                <a16:creationId xmlns:a16="http://schemas.microsoft.com/office/drawing/2014/main" id="{A72B1696-71B0-0E8D-BEC6-EB810D59737F}"/>
              </a:ext>
            </a:extLst>
          </p:cNvPr>
          <p:cNvSpPr>
            <a:spLocks noGrp="1"/>
          </p:cNvSpPr>
          <p:nvPr>
            <p:ph type="pic" sz="quarter" idx="10"/>
          </p:nvPr>
        </p:nvSpPr>
        <p:spPr>
          <a:xfrm>
            <a:off x="8068058" y="-7938"/>
            <a:ext cx="4123942" cy="6865938"/>
          </a:xfrm>
          <a:custGeom>
            <a:avLst/>
            <a:gdLst>
              <a:gd name="connsiteX0" fmla="*/ 1119262 w 4123942"/>
              <a:gd name="connsiteY0" fmla="*/ 6523543 h 6865938"/>
              <a:gd name="connsiteX1" fmla="*/ 4123942 w 4123942"/>
              <a:gd name="connsiteY1" fmla="*/ 6523543 h 6865938"/>
              <a:gd name="connsiteX2" fmla="*/ 4123942 w 4123942"/>
              <a:gd name="connsiteY2" fmla="*/ 6865938 h 6865938"/>
              <a:gd name="connsiteX3" fmla="*/ 922385 w 4123942"/>
              <a:gd name="connsiteY3" fmla="*/ 6865938 h 6865938"/>
              <a:gd name="connsiteX4" fmla="*/ 4123942 w 4123942"/>
              <a:gd name="connsiteY4" fmla="*/ 3629897 h 6865938"/>
              <a:gd name="connsiteX5" fmla="*/ 4123942 w 4123942"/>
              <a:gd name="connsiteY5" fmla="*/ 5333036 h 6865938"/>
              <a:gd name="connsiteX6" fmla="*/ 3694526 w 4123942"/>
              <a:gd name="connsiteY6" fmla="*/ 4544108 h 6865938"/>
              <a:gd name="connsiteX7" fmla="*/ 3694526 w 4123942"/>
              <a:gd name="connsiteY7" fmla="*/ 4344473 h 6865938"/>
              <a:gd name="connsiteX8" fmla="*/ 2819064 w 4123942"/>
              <a:gd name="connsiteY8" fmla="*/ 1374596 h 6865938"/>
              <a:gd name="connsiteX9" fmla="*/ 3332290 w 4123942"/>
              <a:gd name="connsiteY9" fmla="*/ 2157668 h 6865938"/>
              <a:gd name="connsiteX10" fmla="*/ 1452915 w 4123942"/>
              <a:gd name="connsiteY10" fmla="*/ 5411715 h 6865938"/>
              <a:gd name="connsiteX11" fmla="*/ 3775910 w 4123942"/>
              <a:gd name="connsiteY11" fmla="*/ 5411772 h 6865938"/>
              <a:gd name="connsiteX12" fmla="*/ 4081472 w 4123942"/>
              <a:gd name="connsiteY12" fmla="*/ 5825029 h 6865938"/>
              <a:gd name="connsiteX13" fmla="*/ 4123942 w 4123942"/>
              <a:gd name="connsiteY13" fmla="*/ 5891164 h 6865938"/>
              <a:gd name="connsiteX14" fmla="*/ 4123942 w 4123942"/>
              <a:gd name="connsiteY14" fmla="*/ 6247775 h 6865938"/>
              <a:gd name="connsiteX15" fmla="*/ 0 w 4123942"/>
              <a:gd name="connsiteY15" fmla="*/ 6247776 h 6865938"/>
              <a:gd name="connsiteX16" fmla="*/ 4123942 w 4123942"/>
              <a:gd name="connsiteY16" fmla="*/ 1304958 h 6865938"/>
              <a:gd name="connsiteX17" fmla="*/ 4123942 w 4123942"/>
              <a:gd name="connsiteY17" fmla="*/ 3085471 h 6865938"/>
              <a:gd name="connsiteX18" fmla="*/ 2931944 w 4123942"/>
              <a:gd name="connsiteY18" fmla="*/ 5170083 h 6865938"/>
              <a:gd name="connsiteX19" fmla="*/ 1931337 w 4123942"/>
              <a:gd name="connsiteY19" fmla="*/ 5170083 h 6865938"/>
              <a:gd name="connsiteX20" fmla="*/ 1519982 w 4123942"/>
              <a:gd name="connsiteY20" fmla="*/ 0 h 6865938"/>
              <a:gd name="connsiteX21" fmla="*/ 4123942 w 4123942"/>
              <a:gd name="connsiteY21" fmla="*/ 0 h 6865938"/>
              <a:gd name="connsiteX22" fmla="*/ 4123942 w 4123942"/>
              <a:gd name="connsiteY22" fmla="*/ 904710 h 6865938"/>
              <a:gd name="connsiteX23" fmla="*/ 3489717 w 4123942"/>
              <a:gd name="connsiteY23" fmla="*/ 1911556 h 6865938"/>
              <a:gd name="connsiteX24" fmla="*/ 2810480 w 4123942"/>
              <a:gd name="connsiteY24" fmla="*/ 865762 h 6865938"/>
              <a:gd name="connsiteX25" fmla="*/ 1484996 w 4123942"/>
              <a:gd name="connsiteY25" fmla="*/ 3085211 h 6865938"/>
              <a:gd name="connsiteX26" fmla="*/ 1417095 w 4123942"/>
              <a:gd name="connsiteY26" fmla="*/ 3023307 h 6865938"/>
              <a:gd name="connsiteX27" fmla="*/ 812256 w 4123942"/>
              <a:gd name="connsiteY27" fmla="*/ 1558554 h 6865938"/>
              <a:gd name="connsiteX28" fmla="*/ 1417095 w 4123942"/>
              <a:gd name="connsiteY28" fmla="*/ 93802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942" h="6865938">
                <a:moveTo>
                  <a:pt x="1119262" y="6523543"/>
                </a:moveTo>
                <a:lnTo>
                  <a:pt x="4123942" y="6523543"/>
                </a:lnTo>
                <a:lnTo>
                  <a:pt x="4123942" y="6865938"/>
                </a:lnTo>
                <a:lnTo>
                  <a:pt x="922385" y="6865938"/>
                </a:lnTo>
                <a:close/>
                <a:moveTo>
                  <a:pt x="4123942" y="3629897"/>
                </a:moveTo>
                <a:lnTo>
                  <a:pt x="4123942" y="5333036"/>
                </a:lnTo>
                <a:lnTo>
                  <a:pt x="3694526" y="4544108"/>
                </a:lnTo>
                <a:cubicBezTo>
                  <a:pt x="3674224" y="4460644"/>
                  <a:pt x="3670840" y="4461773"/>
                  <a:pt x="3694526" y="4344473"/>
                </a:cubicBezTo>
                <a:close/>
                <a:moveTo>
                  <a:pt x="2819064" y="1374596"/>
                </a:moveTo>
                <a:lnTo>
                  <a:pt x="3332290" y="2157668"/>
                </a:lnTo>
                <a:lnTo>
                  <a:pt x="1452915" y="5411715"/>
                </a:lnTo>
                <a:lnTo>
                  <a:pt x="3775910" y="5411772"/>
                </a:lnTo>
                <a:cubicBezTo>
                  <a:pt x="3899466" y="5419064"/>
                  <a:pt x="3984441" y="5658286"/>
                  <a:pt x="4081472" y="5825029"/>
                </a:cubicBezTo>
                <a:lnTo>
                  <a:pt x="4123942" y="5891164"/>
                </a:lnTo>
                <a:lnTo>
                  <a:pt x="4123942" y="6247775"/>
                </a:lnTo>
                <a:lnTo>
                  <a:pt x="0" y="6247776"/>
                </a:lnTo>
                <a:close/>
                <a:moveTo>
                  <a:pt x="4123942" y="1304958"/>
                </a:moveTo>
                <a:lnTo>
                  <a:pt x="4123942" y="3085471"/>
                </a:lnTo>
                <a:lnTo>
                  <a:pt x="2931944" y="5170083"/>
                </a:lnTo>
                <a:lnTo>
                  <a:pt x="1931337" y="5170083"/>
                </a:lnTo>
                <a:close/>
                <a:moveTo>
                  <a:pt x="1519982" y="0"/>
                </a:moveTo>
                <a:lnTo>
                  <a:pt x="4123942" y="0"/>
                </a:lnTo>
                <a:lnTo>
                  <a:pt x="4123942" y="904710"/>
                </a:lnTo>
                <a:lnTo>
                  <a:pt x="3489717" y="1911556"/>
                </a:lnTo>
                <a:lnTo>
                  <a:pt x="2810480" y="865762"/>
                </a:lnTo>
                <a:lnTo>
                  <a:pt x="1484996" y="3085211"/>
                </a:lnTo>
                <a:lnTo>
                  <a:pt x="1417095" y="3023307"/>
                </a:lnTo>
                <a:cubicBezTo>
                  <a:pt x="1043395" y="2648444"/>
                  <a:pt x="812256" y="2130575"/>
                  <a:pt x="812256" y="1558554"/>
                </a:cubicBezTo>
                <a:cubicBezTo>
                  <a:pt x="812256" y="986533"/>
                  <a:pt x="1043395" y="468665"/>
                  <a:pt x="1417095" y="93802"/>
                </a:cubicBezTo>
                <a:close/>
              </a:path>
            </a:pathLst>
          </a:custGeom>
          <a:solidFill>
            <a:schemeClr val="tx2"/>
          </a:solidFill>
        </p:spPr>
        <p:txBody>
          <a:bodyPr wrap="square">
            <a:noAutofit/>
          </a:bodyPr>
          <a:lstStyle>
            <a:lvl1pPr>
              <a:defRPr>
                <a:noFill/>
              </a:defRPr>
            </a:lvl1pPr>
          </a:lstStyle>
          <a:p>
            <a:r>
              <a:rPr lang="en-US"/>
              <a:t>Click icon to add picture</a:t>
            </a:r>
          </a:p>
        </p:txBody>
      </p:sp>
      <p:grpSp>
        <p:nvGrpSpPr>
          <p:cNvPr id="13" name="Group 12">
            <a:extLst>
              <a:ext uri="{FF2B5EF4-FFF2-40B4-BE49-F238E27FC236}">
                <a16:creationId xmlns:a16="http://schemas.microsoft.com/office/drawing/2014/main" id="{CACAFAE9-0BF6-14AB-4340-C7901822230A}"/>
              </a:ext>
            </a:extLst>
          </p:cNvPr>
          <p:cNvGrpSpPr/>
          <p:nvPr userDrawn="1"/>
        </p:nvGrpSpPr>
        <p:grpSpPr>
          <a:xfrm>
            <a:off x="12431448" y="0"/>
            <a:ext cx="1973057" cy="2141839"/>
            <a:chOff x="12431448" y="0"/>
            <a:chExt cx="1973057" cy="2141839"/>
          </a:xfrm>
        </p:grpSpPr>
        <p:sp>
          <p:nvSpPr>
            <p:cNvPr id="14" name="Rectangle 14">
              <a:extLst>
                <a:ext uri="{FF2B5EF4-FFF2-40B4-BE49-F238E27FC236}">
                  <a16:creationId xmlns:a16="http://schemas.microsoft.com/office/drawing/2014/main" id="{DE7BB6C8-4D91-790C-D820-0B430FE7F896}"/>
                </a:ext>
              </a:extLst>
            </p:cNvPr>
            <p:cNvSpPr/>
            <p:nvPr userDrawn="1"/>
          </p:nvSpPr>
          <p:spPr>
            <a:xfrm>
              <a:off x="12431448" y="0"/>
              <a:ext cx="1973057" cy="20955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rgbClr val="363434"/>
            </a:solidFill>
            <a:ln w="6350" cap="flat" cmpd="sng" algn="ctr">
              <a:noFill/>
              <a:prstDash val="solid"/>
              <a:miter lim="800000"/>
            </a:ln>
            <a:effectLst/>
          </p:spPr>
          <p:txBody>
            <a:bodyPr rtlCol="0" anchor="ctr"/>
            <a:lstStyle/>
            <a:p>
              <a:pPr marL="8890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alibri"/>
                  <a:ea typeface="+mn-ea"/>
                  <a:cs typeface="Calibri"/>
                </a:rPr>
                <a:t>Slide Instructions</a:t>
              </a:r>
            </a:p>
          </p:txBody>
        </p:sp>
        <p:sp>
          <p:nvSpPr>
            <p:cNvPr id="15" name="Rectangle 14">
              <a:extLst>
                <a:ext uri="{FF2B5EF4-FFF2-40B4-BE49-F238E27FC236}">
                  <a16:creationId xmlns:a16="http://schemas.microsoft.com/office/drawing/2014/main" id="{C0E5393F-DA4C-10CD-8E3A-D78BC60DD6E0}"/>
                </a:ext>
              </a:extLst>
            </p:cNvPr>
            <p:cNvSpPr/>
            <p:nvPr userDrawn="1"/>
          </p:nvSpPr>
          <p:spPr>
            <a:xfrm>
              <a:off x="12521773" y="209553"/>
              <a:ext cx="1877344" cy="1932286"/>
            </a:xfrm>
            <a:prstGeom prst="rect">
              <a:avLst/>
            </a:prstGeom>
            <a:solidFill>
              <a:srgbClr val="FFFFFF"/>
            </a:solidFill>
            <a:ln w="635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650" b="0" i="1" u="none" strike="noStrike" kern="0" cap="none" spc="0" normalizeH="0" baseline="0" noProof="0" dirty="0">
                  <a:ln>
                    <a:noFill/>
                  </a:ln>
                  <a:solidFill>
                    <a:srgbClr val="464B54"/>
                  </a:solidFill>
                  <a:effectLst/>
                  <a:uLnTx/>
                  <a:uFillTx/>
                  <a:latin typeface="Calibri"/>
                  <a:ea typeface="+mn-ea"/>
                  <a:cs typeface="+mn-cs"/>
                </a:rPr>
                <a:t>Instructions are not visible during Show Mode</a:t>
              </a:r>
              <a:br>
                <a:rPr kumimoji="0" lang="en-US" sz="650" b="0" i="1" u="none" strike="noStrike" kern="0" cap="none" spc="0" normalizeH="0" baseline="0" noProof="0" dirty="0">
                  <a:ln>
                    <a:noFill/>
                  </a:ln>
                  <a:solidFill>
                    <a:srgbClr val="464B54"/>
                  </a:solidFill>
                  <a:effectLst/>
                  <a:uLnTx/>
                  <a:uFillTx/>
                  <a:latin typeface="Calibri"/>
                  <a:ea typeface="+mn-ea"/>
                  <a:cs typeface="+mn-cs"/>
                </a:rPr>
              </a:br>
              <a:br>
                <a:rPr kumimoji="0" lang="en-US" sz="650" b="0" i="1" u="none" strike="noStrike" kern="0" cap="none" spc="0" normalizeH="0" baseline="0" noProof="0" dirty="0">
                  <a:ln>
                    <a:noFill/>
                  </a:ln>
                  <a:solidFill>
                    <a:srgbClr val="464B54"/>
                  </a:solidFill>
                  <a:effectLst/>
                  <a:uLnTx/>
                  <a:uFillTx/>
                  <a:latin typeface="Calibri"/>
                  <a:ea typeface="+mn-ea"/>
                  <a:cs typeface="+mn-cs"/>
                </a:rPr>
              </a:br>
              <a:r>
                <a:rPr kumimoji="0" lang="en-US" sz="900" b="1" i="0" u="none" strike="noStrike" kern="0" cap="none" spc="0" normalizeH="0" baseline="0" noProof="0" dirty="0">
                  <a:ln>
                    <a:noFill/>
                  </a:ln>
                  <a:solidFill>
                    <a:srgbClr val="464B54"/>
                  </a:solidFill>
                  <a:effectLst/>
                  <a:uLnTx/>
                  <a:uFillTx/>
                  <a:latin typeface="Calibri"/>
                  <a:ea typeface="+mn-ea"/>
                  <a:cs typeface="+mn-cs"/>
                </a:rPr>
                <a:t>To insert images</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you do not want to put any photos in, fill with a color or remove</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Drag the image from your source folder onto the slide or click the placeholder and select the photo</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To reposition your photo, click “</a:t>
              </a:r>
              <a:r>
                <a:rPr kumimoji="0" lang="en-US" sz="800" b="1" i="0" u="none" strike="noStrike" kern="0" cap="none" spc="0" normalizeH="0" baseline="0" noProof="0" dirty="0">
                  <a:ln>
                    <a:noFill/>
                  </a:ln>
                  <a:solidFill>
                    <a:srgbClr val="464B54"/>
                  </a:solidFill>
                  <a:effectLst/>
                  <a:uLnTx/>
                  <a:uFillTx/>
                  <a:latin typeface="Calibri"/>
                  <a:ea typeface="+mn-ea"/>
                  <a:cs typeface="+mn-cs"/>
                </a:rPr>
                <a:t>Picture Format” </a:t>
              </a:r>
              <a:r>
                <a:rPr kumimoji="0" lang="en-US" sz="800" b="0" i="0" u="none" strike="noStrike" kern="0" cap="none" spc="0" normalizeH="0" baseline="0" noProof="0" dirty="0">
                  <a:ln>
                    <a:noFill/>
                  </a:ln>
                  <a:solidFill>
                    <a:srgbClr val="464B54"/>
                  </a:solidFill>
                  <a:effectLst/>
                  <a:uLnTx/>
                  <a:uFillTx/>
                  <a:latin typeface="Calibri"/>
                  <a:ea typeface="+mn-ea"/>
                  <a:cs typeface="+mn-cs"/>
                </a:rPr>
                <a:t>and then </a:t>
              </a:r>
              <a:r>
                <a:rPr kumimoji="0" lang="en-US" sz="800" b="1" i="0" u="none" strike="noStrike" kern="0" cap="none" spc="0" normalizeH="0" baseline="0" noProof="0" dirty="0">
                  <a:ln>
                    <a:noFill/>
                  </a:ln>
                  <a:solidFill>
                    <a:srgbClr val="464B54"/>
                  </a:solidFill>
                  <a:effectLst/>
                  <a:uLnTx/>
                  <a:uFillTx/>
                  <a:latin typeface="Calibri"/>
                  <a:ea typeface="+mn-ea"/>
                  <a:cs typeface="+mn-cs"/>
                </a:rPr>
                <a:t>“Crop”</a:t>
              </a:r>
            </a:p>
            <a:p>
              <a:pPr marL="93663" marR="0" lvl="0" indent="-93663" defTabSz="914400" eaLnBrk="1" fontAlgn="auto" latinLnBrk="0" hangingPunct="1">
                <a:lnSpc>
                  <a:spcPct val="100000"/>
                </a:lnSpc>
                <a:spcBef>
                  <a:spcPts val="0"/>
                </a:spcBef>
                <a:spcAft>
                  <a:spcPts val="300"/>
                </a:spcAft>
                <a:buClrTx/>
                <a:buSzTx/>
                <a:buFont typeface="Wingdings" charset="2"/>
                <a:buChar char="§"/>
                <a:tabLst/>
                <a:defRPr/>
              </a:pPr>
              <a:r>
                <a:rPr kumimoji="0" lang="en-US" sz="800" b="0" i="0" u="none" strike="noStrike" kern="0" cap="none" spc="0" normalizeH="0" baseline="0" noProof="0" dirty="0">
                  <a:ln>
                    <a:noFill/>
                  </a:ln>
                  <a:solidFill>
                    <a:srgbClr val="464B54"/>
                  </a:solidFill>
                  <a:effectLst/>
                  <a:uLnTx/>
                  <a:uFillTx/>
                  <a:latin typeface="Calibri"/>
                  <a:ea typeface="+mn-ea"/>
                  <a:cs typeface="+mn-cs"/>
                </a:rPr>
                <a:t>If the image overlaps/hides the text, click “</a:t>
              </a:r>
              <a:r>
                <a:rPr kumimoji="0" lang="en-US" sz="800" b="1" i="0" u="none" strike="noStrike" kern="0" cap="none" spc="0" normalizeH="0" baseline="0" noProof="0" dirty="0">
                  <a:ln>
                    <a:noFill/>
                  </a:ln>
                  <a:solidFill>
                    <a:srgbClr val="464B54"/>
                  </a:solidFill>
                  <a:effectLst/>
                  <a:uLnTx/>
                  <a:uFillTx/>
                  <a:latin typeface="Calibri"/>
                  <a:ea typeface="+mn-ea"/>
                  <a:cs typeface="+mn-cs"/>
                </a:rPr>
                <a:t>reset” </a:t>
              </a:r>
              <a:r>
                <a:rPr kumimoji="0" lang="en-US" sz="800" b="0" i="0" u="none" strike="noStrike" kern="0" cap="none" spc="0" normalizeH="0" baseline="0" noProof="0" dirty="0">
                  <a:ln>
                    <a:noFill/>
                  </a:ln>
                  <a:solidFill>
                    <a:srgbClr val="464B54"/>
                  </a:solidFill>
                  <a:effectLst/>
                  <a:uLnTx/>
                  <a:uFillTx/>
                  <a:latin typeface="Calibri"/>
                  <a:ea typeface="+mn-ea"/>
                  <a:cs typeface="+mn-cs"/>
                </a:rPr>
                <a:t>or right click on the image and select </a:t>
              </a:r>
              <a:r>
                <a:rPr kumimoji="0" lang="en-US" sz="800" b="1" i="0" u="none" strike="noStrike" kern="0" cap="none" spc="0" normalizeH="0" baseline="0" noProof="0" dirty="0">
                  <a:ln>
                    <a:noFill/>
                  </a:ln>
                  <a:solidFill>
                    <a:srgbClr val="464B54"/>
                  </a:solidFill>
                  <a:effectLst/>
                  <a:uLnTx/>
                  <a:uFillTx/>
                  <a:latin typeface="Calibri"/>
                  <a:ea typeface="+mn-ea"/>
                  <a:cs typeface="+mn-cs"/>
                </a:rPr>
                <a:t>Arrange &gt; Send to Back</a:t>
              </a:r>
              <a:endParaRPr kumimoji="0" lang="en-US" sz="800" b="0" i="0" u="none" strike="noStrike" kern="0" cap="none" spc="0" normalizeH="0" baseline="0" noProof="0" dirty="0">
                <a:ln>
                  <a:noFill/>
                </a:ln>
                <a:solidFill>
                  <a:srgbClr val="464B54"/>
                </a:solidFill>
                <a:effectLst/>
                <a:uLnTx/>
                <a:uFillTx/>
                <a:latin typeface="Calibri"/>
                <a:ea typeface="+mn-ea"/>
                <a:cs typeface="+mn-cs"/>
              </a:endParaRPr>
            </a:p>
          </p:txBody>
        </p:sp>
      </p:grpSp>
      <p:sp>
        <p:nvSpPr>
          <p:cNvPr id="16" name="Slide Number Placeholder 5">
            <a:extLst>
              <a:ext uri="{FF2B5EF4-FFF2-40B4-BE49-F238E27FC236}">
                <a16:creationId xmlns:a16="http://schemas.microsoft.com/office/drawing/2014/main" id="{B9A5E1F2-83D2-D7BA-8BBA-0B22A4998DE8}"/>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7551138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Red Pattern)">
    <p:bg>
      <p:bgPr>
        <a:gradFill>
          <a:gsLst>
            <a:gs pos="47000">
              <a:schemeClr val="bg2"/>
            </a:gs>
            <a:gs pos="100000">
              <a:schemeClr val="bg2">
                <a:lumMod val="75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Freeform 2">
            <a:extLst>
              <a:ext uri="{FF2B5EF4-FFF2-40B4-BE49-F238E27FC236}">
                <a16:creationId xmlns:a16="http://schemas.microsoft.com/office/drawing/2014/main" id="{399D58E3-D816-1764-EC58-9BEB1FA59153}"/>
              </a:ext>
            </a:extLst>
          </p:cNvPr>
          <p:cNvSpPr/>
          <p:nvPr userDrawn="1"/>
        </p:nvSpPr>
        <p:spPr>
          <a:xfrm rot="16200000">
            <a:off x="6164108" y="830109"/>
            <a:ext cx="6858000" cy="5197783"/>
          </a:xfrm>
          <a:custGeom>
            <a:avLst/>
            <a:gdLst>
              <a:gd name="connsiteX0" fmla="*/ 31222 w 6858000"/>
              <a:gd name="connsiteY0" fmla="*/ 5059804 h 5197783"/>
              <a:gd name="connsiteX1" fmla="*/ 0 w 6858000"/>
              <a:gd name="connsiteY1" fmla="*/ 5059803 h 5197783"/>
              <a:gd name="connsiteX2" fmla="*/ 0 w 6858000"/>
              <a:gd name="connsiteY2" fmla="*/ 5005824 h 5197783"/>
              <a:gd name="connsiteX3" fmla="*/ 31222 w 6858000"/>
              <a:gd name="connsiteY3" fmla="*/ 3750372 h 5197783"/>
              <a:gd name="connsiteX4" fmla="*/ 0 w 6858000"/>
              <a:gd name="connsiteY4" fmla="*/ 3750372 h 5197783"/>
              <a:gd name="connsiteX5" fmla="*/ 0 w 6858000"/>
              <a:gd name="connsiteY5" fmla="*/ 3696398 h 5197783"/>
              <a:gd name="connsiteX6" fmla="*/ 31222 w 6858000"/>
              <a:gd name="connsiteY6" fmla="*/ 2448474 h 5197783"/>
              <a:gd name="connsiteX7" fmla="*/ 1 w 6858000"/>
              <a:gd name="connsiteY7" fmla="*/ 2448474 h 5197783"/>
              <a:gd name="connsiteX8" fmla="*/ 1 w 6858000"/>
              <a:gd name="connsiteY8" fmla="*/ 2394498 h 5197783"/>
              <a:gd name="connsiteX9" fmla="*/ 31222 w 6858000"/>
              <a:gd name="connsiteY9" fmla="*/ 1139041 h 5197783"/>
              <a:gd name="connsiteX10" fmla="*/ 1 w 6858000"/>
              <a:gd name="connsiteY10" fmla="*/ 1139041 h 5197783"/>
              <a:gd name="connsiteX11" fmla="*/ 1 w 6858000"/>
              <a:gd name="connsiteY11" fmla="*/ 1085067 h 5197783"/>
              <a:gd name="connsiteX12" fmla="*/ 116392 w 6858000"/>
              <a:gd name="connsiteY12" fmla="*/ 4192750 h 5197783"/>
              <a:gd name="connsiteX13" fmla="*/ 0 w 6858000"/>
              <a:gd name="connsiteY13" fmla="*/ 4394281 h 5197783"/>
              <a:gd name="connsiteX14" fmla="*/ 0 w 6858000"/>
              <a:gd name="connsiteY14" fmla="*/ 4261948 h 5197783"/>
              <a:gd name="connsiteX15" fmla="*/ 39929 w 6858000"/>
              <a:gd name="connsiteY15" fmla="*/ 4192811 h 5197783"/>
              <a:gd name="connsiteX16" fmla="*/ 116392 w 6858000"/>
              <a:gd name="connsiteY16" fmla="*/ 2883323 h 5197783"/>
              <a:gd name="connsiteX17" fmla="*/ 1 w 6858000"/>
              <a:gd name="connsiteY17" fmla="*/ 3084852 h 5197783"/>
              <a:gd name="connsiteX18" fmla="*/ 1 w 6858000"/>
              <a:gd name="connsiteY18" fmla="*/ 2952521 h 5197783"/>
              <a:gd name="connsiteX19" fmla="*/ 39929 w 6858000"/>
              <a:gd name="connsiteY19" fmla="*/ 2883384 h 5197783"/>
              <a:gd name="connsiteX20" fmla="*/ 116392 w 6858000"/>
              <a:gd name="connsiteY20" fmla="*/ 1581417 h 5197783"/>
              <a:gd name="connsiteX21" fmla="*/ 1 w 6858000"/>
              <a:gd name="connsiteY21" fmla="*/ 1782946 h 5197783"/>
              <a:gd name="connsiteX22" fmla="*/ 1 w 6858000"/>
              <a:gd name="connsiteY22" fmla="*/ 1650618 h 5197783"/>
              <a:gd name="connsiteX23" fmla="*/ 39929 w 6858000"/>
              <a:gd name="connsiteY23" fmla="*/ 1581482 h 5197783"/>
              <a:gd name="connsiteX24" fmla="*/ 116392 w 6858000"/>
              <a:gd name="connsiteY24" fmla="*/ 271990 h 5197783"/>
              <a:gd name="connsiteX25" fmla="*/ 1 w 6858000"/>
              <a:gd name="connsiteY25" fmla="*/ 473519 h 5197783"/>
              <a:gd name="connsiteX26" fmla="*/ 1 w 6858000"/>
              <a:gd name="connsiteY26" fmla="*/ 341192 h 5197783"/>
              <a:gd name="connsiteX27" fmla="*/ 39929 w 6858000"/>
              <a:gd name="connsiteY27" fmla="*/ 272056 h 5197783"/>
              <a:gd name="connsiteX28" fmla="*/ 247216 w 6858000"/>
              <a:gd name="connsiteY28" fmla="*/ 5184382 h 5197783"/>
              <a:gd name="connsiteX29" fmla="*/ 0 w 6858000"/>
              <a:gd name="connsiteY29" fmla="*/ 5184389 h 5197783"/>
              <a:gd name="connsiteX30" fmla="*/ 0 w 6858000"/>
              <a:gd name="connsiteY30" fmla="*/ 5118468 h 5197783"/>
              <a:gd name="connsiteX31" fmla="*/ 132736 w 6858000"/>
              <a:gd name="connsiteY31" fmla="*/ 5118484 h 5197783"/>
              <a:gd name="connsiteX32" fmla="*/ 2349 w 6858000"/>
              <a:gd name="connsiteY32" fmla="*/ 4892716 h 5197783"/>
              <a:gd name="connsiteX33" fmla="*/ 40536 w 6858000"/>
              <a:gd name="connsiteY33" fmla="*/ 4826496 h 5197783"/>
              <a:gd name="connsiteX34" fmla="*/ 247216 w 6858000"/>
              <a:gd name="connsiteY34" fmla="*/ 3874953 h 5197783"/>
              <a:gd name="connsiteX35" fmla="*/ 0 w 6858000"/>
              <a:gd name="connsiteY35" fmla="*/ 3874961 h 5197783"/>
              <a:gd name="connsiteX36" fmla="*/ 0 w 6858000"/>
              <a:gd name="connsiteY36" fmla="*/ 3809040 h 5197783"/>
              <a:gd name="connsiteX37" fmla="*/ 132736 w 6858000"/>
              <a:gd name="connsiteY37" fmla="*/ 3809055 h 5197783"/>
              <a:gd name="connsiteX38" fmla="*/ 2349 w 6858000"/>
              <a:gd name="connsiteY38" fmla="*/ 3583291 h 5197783"/>
              <a:gd name="connsiteX39" fmla="*/ 40536 w 6858000"/>
              <a:gd name="connsiteY39" fmla="*/ 3517067 h 5197783"/>
              <a:gd name="connsiteX40" fmla="*/ 247216 w 6858000"/>
              <a:gd name="connsiteY40" fmla="*/ 2573052 h 5197783"/>
              <a:gd name="connsiteX41" fmla="*/ 1 w 6858000"/>
              <a:gd name="connsiteY41" fmla="*/ 2573060 h 5197783"/>
              <a:gd name="connsiteX42" fmla="*/ 1 w 6858000"/>
              <a:gd name="connsiteY42" fmla="*/ 2507140 h 5197783"/>
              <a:gd name="connsiteX43" fmla="*/ 132735 w 6858000"/>
              <a:gd name="connsiteY43" fmla="*/ 2507158 h 5197783"/>
              <a:gd name="connsiteX44" fmla="*/ 2349 w 6858000"/>
              <a:gd name="connsiteY44" fmla="*/ 2281389 h 5197783"/>
              <a:gd name="connsiteX45" fmla="*/ 40535 w 6858000"/>
              <a:gd name="connsiteY45" fmla="*/ 2215161 h 5197783"/>
              <a:gd name="connsiteX46" fmla="*/ 247216 w 6858000"/>
              <a:gd name="connsiteY46" fmla="*/ 1263621 h 5197783"/>
              <a:gd name="connsiteX47" fmla="*/ 1 w 6858000"/>
              <a:gd name="connsiteY47" fmla="*/ 1263631 h 5197783"/>
              <a:gd name="connsiteX48" fmla="*/ 1 w 6858000"/>
              <a:gd name="connsiteY48" fmla="*/ 1197708 h 5197783"/>
              <a:gd name="connsiteX49" fmla="*/ 132735 w 6858000"/>
              <a:gd name="connsiteY49" fmla="*/ 1197726 h 5197783"/>
              <a:gd name="connsiteX50" fmla="*/ 2349 w 6858000"/>
              <a:gd name="connsiteY50" fmla="*/ 971962 h 5197783"/>
              <a:gd name="connsiteX51" fmla="*/ 40535 w 6858000"/>
              <a:gd name="connsiteY51" fmla="*/ 905734 h 5197783"/>
              <a:gd name="connsiteX52" fmla="*/ 260364 w 6858000"/>
              <a:gd name="connsiteY52" fmla="*/ 3943432 h 5197783"/>
              <a:gd name="connsiteX53" fmla="*/ 222128 w 6858000"/>
              <a:gd name="connsiteY53" fmla="*/ 4009398 h 5197783"/>
              <a:gd name="connsiteX54" fmla="*/ 0 w 6858000"/>
              <a:gd name="connsiteY54" fmla="*/ 4009368 h 5197783"/>
              <a:gd name="connsiteX55" fmla="*/ 0 w 6858000"/>
              <a:gd name="connsiteY55" fmla="*/ 3943440 h 5197783"/>
              <a:gd name="connsiteX56" fmla="*/ 260364 w 6858000"/>
              <a:gd name="connsiteY56" fmla="*/ 2634005 h 5197783"/>
              <a:gd name="connsiteX57" fmla="*/ 222129 w 6858000"/>
              <a:gd name="connsiteY57" fmla="*/ 2699971 h 5197783"/>
              <a:gd name="connsiteX58" fmla="*/ 1 w 6858000"/>
              <a:gd name="connsiteY58" fmla="*/ 2699941 h 5197783"/>
              <a:gd name="connsiteX59" fmla="*/ 1 w 6858000"/>
              <a:gd name="connsiteY59" fmla="*/ 2634013 h 5197783"/>
              <a:gd name="connsiteX60" fmla="*/ 260364 w 6858000"/>
              <a:gd name="connsiteY60" fmla="*/ 1332105 h 5197783"/>
              <a:gd name="connsiteX61" fmla="*/ 222129 w 6858000"/>
              <a:gd name="connsiteY61" fmla="*/ 1398071 h 5197783"/>
              <a:gd name="connsiteX62" fmla="*/ 1 w 6858000"/>
              <a:gd name="connsiteY62" fmla="*/ 1398041 h 5197783"/>
              <a:gd name="connsiteX63" fmla="*/ 1 w 6858000"/>
              <a:gd name="connsiteY63" fmla="*/ 1332113 h 5197783"/>
              <a:gd name="connsiteX64" fmla="*/ 260364 w 6858000"/>
              <a:gd name="connsiteY64" fmla="*/ 22674 h 5197783"/>
              <a:gd name="connsiteX65" fmla="*/ 222129 w 6858000"/>
              <a:gd name="connsiteY65" fmla="*/ 88640 h 5197783"/>
              <a:gd name="connsiteX66" fmla="*/ 1 w 6858000"/>
              <a:gd name="connsiteY66" fmla="*/ 88613 h 5197783"/>
              <a:gd name="connsiteX67" fmla="*/ 1 w 6858000"/>
              <a:gd name="connsiteY67" fmla="*/ 22684 h 5197783"/>
              <a:gd name="connsiteX68" fmla="*/ 319206 w 6858000"/>
              <a:gd name="connsiteY68" fmla="*/ 5059758 h 5197783"/>
              <a:gd name="connsiteX69" fmla="*/ 242944 w 6858000"/>
              <a:gd name="connsiteY69" fmla="*/ 5059624 h 5197783"/>
              <a:gd name="connsiteX70" fmla="*/ 40647 w 6858000"/>
              <a:gd name="connsiteY70" fmla="*/ 4709262 h 5197783"/>
              <a:gd name="connsiteX71" fmla="*/ 0 w 6858000"/>
              <a:gd name="connsiteY71" fmla="*/ 4779638 h 5197783"/>
              <a:gd name="connsiteX72" fmla="*/ 0 w 6858000"/>
              <a:gd name="connsiteY72" fmla="*/ 4647308 h 5197783"/>
              <a:gd name="connsiteX73" fmla="*/ 40493 w 6858000"/>
              <a:gd name="connsiteY73" fmla="*/ 4577196 h 5197783"/>
              <a:gd name="connsiteX74" fmla="*/ 319206 w 6858000"/>
              <a:gd name="connsiteY74" fmla="*/ 3750330 h 5197783"/>
              <a:gd name="connsiteX75" fmla="*/ 242944 w 6858000"/>
              <a:gd name="connsiteY75" fmla="*/ 3750197 h 5197783"/>
              <a:gd name="connsiteX76" fmla="*/ 40647 w 6858000"/>
              <a:gd name="connsiteY76" fmla="*/ 3399837 h 5197783"/>
              <a:gd name="connsiteX77" fmla="*/ 1 w 6858000"/>
              <a:gd name="connsiteY77" fmla="*/ 3470213 h 5197783"/>
              <a:gd name="connsiteX78" fmla="*/ 1 w 6858000"/>
              <a:gd name="connsiteY78" fmla="*/ 3337882 h 5197783"/>
              <a:gd name="connsiteX79" fmla="*/ 40493 w 6858000"/>
              <a:gd name="connsiteY79" fmla="*/ 3267770 h 5197783"/>
              <a:gd name="connsiteX80" fmla="*/ 319206 w 6858000"/>
              <a:gd name="connsiteY80" fmla="*/ 2448428 h 5197783"/>
              <a:gd name="connsiteX81" fmla="*/ 242944 w 6858000"/>
              <a:gd name="connsiteY81" fmla="*/ 2448291 h 5197783"/>
              <a:gd name="connsiteX82" fmla="*/ 40647 w 6858000"/>
              <a:gd name="connsiteY82" fmla="*/ 2097931 h 5197783"/>
              <a:gd name="connsiteX83" fmla="*/ 1 w 6858000"/>
              <a:gd name="connsiteY83" fmla="*/ 2168309 h 5197783"/>
              <a:gd name="connsiteX84" fmla="*/ 1 w 6858000"/>
              <a:gd name="connsiteY84" fmla="*/ 2035980 h 5197783"/>
              <a:gd name="connsiteX85" fmla="*/ 40493 w 6858000"/>
              <a:gd name="connsiteY85" fmla="*/ 1965868 h 5197783"/>
              <a:gd name="connsiteX86" fmla="*/ 319206 w 6858000"/>
              <a:gd name="connsiteY86" fmla="*/ 1139003 h 5197783"/>
              <a:gd name="connsiteX87" fmla="*/ 242944 w 6858000"/>
              <a:gd name="connsiteY87" fmla="*/ 1138866 h 5197783"/>
              <a:gd name="connsiteX88" fmla="*/ 40647 w 6858000"/>
              <a:gd name="connsiteY88" fmla="*/ 788502 h 5197783"/>
              <a:gd name="connsiteX89" fmla="*/ 1 w 6858000"/>
              <a:gd name="connsiteY89" fmla="*/ 858880 h 5197783"/>
              <a:gd name="connsiteX90" fmla="*/ 1 w 6858000"/>
              <a:gd name="connsiteY90" fmla="*/ 726550 h 5197783"/>
              <a:gd name="connsiteX91" fmla="*/ 40493 w 6858000"/>
              <a:gd name="connsiteY91" fmla="*/ 656439 h 5197783"/>
              <a:gd name="connsiteX92" fmla="*/ 332340 w 6858000"/>
              <a:gd name="connsiteY92" fmla="*/ 4068037 h 5197783"/>
              <a:gd name="connsiteX93" fmla="*/ 53660 w 6858000"/>
              <a:gd name="connsiteY93" fmla="*/ 4550602 h 5197783"/>
              <a:gd name="connsiteX94" fmla="*/ 15638 w 6858000"/>
              <a:gd name="connsiteY94" fmla="*/ 4484518 h 5197783"/>
              <a:gd name="connsiteX95" fmla="*/ 218015 w 6858000"/>
              <a:gd name="connsiteY95" fmla="*/ 4134193 h 5197783"/>
              <a:gd name="connsiteX96" fmla="*/ 0 w 6858000"/>
              <a:gd name="connsiteY96" fmla="*/ 4134193 h 5197783"/>
              <a:gd name="connsiteX97" fmla="*/ 0 w 6858000"/>
              <a:gd name="connsiteY97" fmla="*/ 4068031 h 5197783"/>
              <a:gd name="connsiteX98" fmla="*/ 332340 w 6858000"/>
              <a:gd name="connsiteY98" fmla="*/ 2758610 h 5197783"/>
              <a:gd name="connsiteX99" fmla="*/ 53660 w 6858000"/>
              <a:gd name="connsiteY99" fmla="*/ 3241170 h 5197783"/>
              <a:gd name="connsiteX100" fmla="*/ 15638 w 6858000"/>
              <a:gd name="connsiteY100" fmla="*/ 3175092 h 5197783"/>
              <a:gd name="connsiteX101" fmla="*/ 218015 w 6858000"/>
              <a:gd name="connsiteY101" fmla="*/ 2824762 h 5197783"/>
              <a:gd name="connsiteX102" fmla="*/ 1 w 6858000"/>
              <a:gd name="connsiteY102" fmla="*/ 2824762 h 5197783"/>
              <a:gd name="connsiteX103" fmla="*/ 1 w 6858000"/>
              <a:gd name="connsiteY103" fmla="*/ 2758604 h 5197783"/>
              <a:gd name="connsiteX104" fmla="*/ 332340 w 6858000"/>
              <a:gd name="connsiteY104" fmla="*/ 1456706 h 5197783"/>
              <a:gd name="connsiteX105" fmla="*/ 53660 w 6858000"/>
              <a:gd name="connsiteY105" fmla="*/ 1939270 h 5197783"/>
              <a:gd name="connsiteX106" fmla="*/ 15638 w 6858000"/>
              <a:gd name="connsiteY106" fmla="*/ 1873188 h 5197783"/>
              <a:gd name="connsiteX107" fmla="*/ 218015 w 6858000"/>
              <a:gd name="connsiteY107" fmla="*/ 1522862 h 5197783"/>
              <a:gd name="connsiteX108" fmla="*/ 1 w 6858000"/>
              <a:gd name="connsiteY108" fmla="*/ 1522862 h 5197783"/>
              <a:gd name="connsiteX109" fmla="*/ 1 w 6858000"/>
              <a:gd name="connsiteY109" fmla="*/ 1456700 h 5197783"/>
              <a:gd name="connsiteX110" fmla="*/ 332340 w 6858000"/>
              <a:gd name="connsiteY110" fmla="*/ 147279 h 5197783"/>
              <a:gd name="connsiteX111" fmla="*/ 53660 w 6858000"/>
              <a:gd name="connsiteY111" fmla="*/ 629839 h 5197783"/>
              <a:gd name="connsiteX112" fmla="*/ 15638 w 6858000"/>
              <a:gd name="connsiteY112" fmla="*/ 563757 h 5197783"/>
              <a:gd name="connsiteX113" fmla="*/ 218015 w 6858000"/>
              <a:gd name="connsiteY113" fmla="*/ 213431 h 5197783"/>
              <a:gd name="connsiteX114" fmla="*/ 1 w 6858000"/>
              <a:gd name="connsiteY114" fmla="*/ 213431 h 5197783"/>
              <a:gd name="connsiteX115" fmla="*/ 1 w 6858000"/>
              <a:gd name="connsiteY115" fmla="*/ 147273 h 5197783"/>
              <a:gd name="connsiteX116" fmla="*/ 623911 w 6858000"/>
              <a:gd name="connsiteY116" fmla="*/ 1792037 h 5197783"/>
              <a:gd name="connsiteX117" fmla="*/ 210663 w 6858000"/>
              <a:gd name="connsiteY117" fmla="*/ 1792024 h 5197783"/>
              <a:gd name="connsiteX118" fmla="*/ 489342 w 6858000"/>
              <a:gd name="connsiteY118" fmla="*/ 1309465 h 5197783"/>
              <a:gd name="connsiteX119" fmla="*/ 527369 w 6858000"/>
              <a:gd name="connsiteY119" fmla="*/ 1375547 h 5197783"/>
              <a:gd name="connsiteX120" fmla="*/ 324989 w 6858000"/>
              <a:gd name="connsiteY120" fmla="*/ 1725874 h 5197783"/>
              <a:gd name="connsiteX121" fmla="*/ 585638 w 6858000"/>
              <a:gd name="connsiteY121" fmla="*/ 1725874 h 5197783"/>
              <a:gd name="connsiteX122" fmla="*/ 623923 w 6858000"/>
              <a:gd name="connsiteY122" fmla="*/ 482602 h 5197783"/>
              <a:gd name="connsiteX123" fmla="*/ 210662 w 6858000"/>
              <a:gd name="connsiteY123" fmla="*/ 482598 h 5197783"/>
              <a:gd name="connsiteX124" fmla="*/ 489341 w 6858000"/>
              <a:gd name="connsiteY124" fmla="*/ 34 h 5197783"/>
              <a:gd name="connsiteX125" fmla="*/ 527368 w 6858000"/>
              <a:gd name="connsiteY125" fmla="*/ 66116 h 5197783"/>
              <a:gd name="connsiteX126" fmla="*/ 324988 w 6858000"/>
              <a:gd name="connsiteY126" fmla="*/ 416444 h 5197783"/>
              <a:gd name="connsiteX127" fmla="*/ 585647 w 6858000"/>
              <a:gd name="connsiteY127" fmla="*/ 416444 h 5197783"/>
              <a:gd name="connsiteX128" fmla="*/ 623961 w 6858000"/>
              <a:gd name="connsiteY128" fmla="*/ 4403364 h 5197783"/>
              <a:gd name="connsiteX129" fmla="*/ 210663 w 6858000"/>
              <a:gd name="connsiteY129" fmla="*/ 4403355 h 5197783"/>
              <a:gd name="connsiteX130" fmla="*/ 489342 w 6858000"/>
              <a:gd name="connsiteY130" fmla="*/ 3920792 h 5197783"/>
              <a:gd name="connsiteX131" fmla="*/ 527369 w 6858000"/>
              <a:gd name="connsiteY131" fmla="*/ 3986874 h 5197783"/>
              <a:gd name="connsiteX132" fmla="*/ 324989 w 6858000"/>
              <a:gd name="connsiteY132" fmla="*/ 4337201 h 5197783"/>
              <a:gd name="connsiteX133" fmla="*/ 585687 w 6858000"/>
              <a:gd name="connsiteY133" fmla="*/ 4337201 h 5197783"/>
              <a:gd name="connsiteX134" fmla="*/ 624003 w 6858000"/>
              <a:gd name="connsiteY134" fmla="*/ 3093933 h 5197783"/>
              <a:gd name="connsiteX135" fmla="*/ 210662 w 6858000"/>
              <a:gd name="connsiteY135" fmla="*/ 3093924 h 5197783"/>
              <a:gd name="connsiteX136" fmla="*/ 489341 w 6858000"/>
              <a:gd name="connsiteY136" fmla="*/ 2611365 h 5197783"/>
              <a:gd name="connsiteX137" fmla="*/ 527368 w 6858000"/>
              <a:gd name="connsiteY137" fmla="*/ 2677447 h 5197783"/>
              <a:gd name="connsiteX138" fmla="*/ 324988 w 6858000"/>
              <a:gd name="connsiteY138" fmla="*/ 3027775 h 5197783"/>
              <a:gd name="connsiteX139" fmla="*/ 585727 w 6858000"/>
              <a:gd name="connsiteY139" fmla="*/ 3027775 h 5197783"/>
              <a:gd name="connsiteX140" fmla="*/ 679460 w 6858000"/>
              <a:gd name="connsiteY140" fmla="*/ 4849192 h 5197783"/>
              <a:gd name="connsiteX141" fmla="*/ 478260 w 6858000"/>
              <a:gd name="connsiteY141" fmla="*/ 5197782 h 5197783"/>
              <a:gd name="connsiteX142" fmla="*/ 467523 w 6858000"/>
              <a:gd name="connsiteY142" fmla="*/ 5197782 h 5197783"/>
              <a:gd name="connsiteX143" fmla="*/ 194178 w 6858000"/>
              <a:gd name="connsiteY143" fmla="*/ 4724516 h 5197783"/>
              <a:gd name="connsiteX144" fmla="*/ 270431 w 6858000"/>
              <a:gd name="connsiteY144" fmla="*/ 4724648 h 5197783"/>
              <a:gd name="connsiteX145" fmla="*/ 472739 w 6858000"/>
              <a:gd name="connsiteY145" fmla="*/ 5075014 h 5197783"/>
              <a:gd name="connsiteX146" fmla="*/ 602992 w 6858000"/>
              <a:gd name="connsiteY146" fmla="*/ 4849250 h 5197783"/>
              <a:gd name="connsiteX147" fmla="*/ 679460 w 6858000"/>
              <a:gd name="connsiteY147" fmla="*/ 3539762 h 5197783"/>
              <a:gd name="connsiteX148" fmla="*/ 472893 w 6858000"/>
              <a:gd name="connsiteY148" fmla="*/ 3897645 h 5197783"/>
              <a:gd name="connsiteX149" fmla="*/ 194178 w 6858000"/>
              <a:gd name="connsiteY149" fmla="*/ 3415085 h 5197783"/>
              <a:gd name="connsiteX150" fmla="*/ 270431 w 6858000"/>
              <a:gd name="connsiteY150" fmla="*/ 3415222 h 5197783"/>
              <a:gd name="connsiteX151" fmla="*/ 472739 w 6858000"/>
              <a:gd name="connsiteY151" fmla="*/ 3765584 h 5197783"/>
              <a:gd name="connsiteX152" fmla="*/ 602993 w 6858000"/>
              <a:gd name="connsiteY152" fmla="*/ 3539823 h 5197783"/>
              <a:gd name="connsiteX153" fmla="*/ 679460 w 6858000"/>
              <a:gd name="connsiteY153" fmla="*/ 2237856 h 5197783"/>
              <a:gd name="connsiteX154" fmla="*/ 472893 w 6858000"/>
              <a:gd name="connsiteY154" fmla="*/ 2595743 h 5197783"/>
              <a:gd name="connsiteX155" fmla="*/ 194178 w 6858000"/>
              <a:gd name="connsiteY155" fmla="*/ 2113183 h 5197783"/>
              <a:gd name="connsiteX156" fmla="*/ 270431 w 6858000"/>
              <a:gd name="connsiteY156" fmla="*/ 2113316 h 5197783"/>
              <a:gd name="connsiteX157" fmla="*/ 472739 w 6858000"/>
              <a:gd name="connsiteY157" fmla="*/ 2463678 h 5197783"/>
              <a:gd name="connsiteX158" fmla="*/ 602993 w 6858000"/>
              <a:gd name="connsiteY158" fmla="*/ 2237921 h 5197783"/>
              <a:gd name="connsiteX159" fmla="*/ 679460 w 6858000"/>
              <a:gd name="connsiteY159" fmla="*/ 928429 h 5197783"/>
              <a:gd name="connsiteX160" fmla="*/ 472893 w 6858000"/>
              <a:gd name="connsiteY160" fmla="*/ 1286316 h 5197783"/>
              <a:gd name="connsiteX161" fmla="*/ 194178 w 6858000"/>
              <a:gd name="connsiteY161" fmla="*/ 803752 h 5197783"/>
              <a:gd name="connsiteX162" fmla="*/ 270431 w 6858000"/>
              <a:gd name="connsiteY162" fmla="*/ 803885 h 5197783"/>
              <a:gd name="connsiteX163" fmla="*/ 472739 w 6858000"/>
              <a:gd name="connsiteY163" fmla="*/ 1154251 h 5197783"/>
              <a:gd name="connsiteX164" fmla="*/ 602993 w 6858000"/>
              <a:gd name="connsiteY164" fmla="*/ 928495 h 5197783"/>
              <a:gd name="connsiteX165" fmla="*/ 823428 w 6858000"/>
              <a:gd name="connsiteY165" fmla="*/ 1988544 h 5197783"/>
              <a:gd name="connsiteX166" fmla="*/ 785192 w 6858000"/>
              <a:gd name="connsiteY166" fmla="*/ 2054510 h 5197783"/>
              <a:gd name="connsiteX167" fmla="*/ 380645 w 6858000"/>
              <a:gd name="connsiteY167" fmla="*/ 2054455 h 5197783"/>
              <a:gd name="connsiteX168" fmla="*/ 511022 w 6858000"/>
              <a:gd name="connsiteY168" fmla="*/ 2280224 h 5197783"/>
              <a:gd name="connsiteX169" fmla="*/ 472843 w 6858000"/>
              <a:gd name="connsiteY169" fmla="*/ 2346452 h 5197783"/>
              <a:gd name="connsiteX170" fmla="*/ 266157 w 6858000"/>
              <a:gd name="connsiteY170" fmla="*/ 1988561 h 5197783"/>
              <a:gd name="connsiteX171" fmla="*/ 823429 w 6858000"/>
              <a:gd name="connsiteY171" fmla="*/ 4599870 h 5197783"/>
              <a:gd name="connsiteX172" fmla="*/ 785191 w 6858000"/>
              <a:gd name="connsiteY172" fmla="*/ 4665836 h 5197783"/>
              <a:gd name="connsiteX173" fmla="*/ 380646 w 6858000"/>
              <a:gd name="connsiteY173" fmla="*/ 4665786 h 5197783"/>
              <a:gd name="connsiteX174" fmla="*/ 511022 w 6858000"/>
              <a:gd name="connsiteY174" fmla="*/ 4891554 h 5197783"/>
              <a:gd name="connsiteX175" fmla="*/ 472844 w 6858000"/>
              <a:gd name="connsiteY175" fmla="*/ 4957778 h 5197783"/>
              <a:gd name="connsiteX176" fmla="*/ 266157 w 6858000"/>
              <a:gd name="connsiteY176" fmla="*/ 4599892 h 5197783"/>
              <a:gd name="connsiteX177" fmla="*/ 823430 w 6858000"/>
              <a:gd name="connsiteY177" fmla="*/ 3290445 h 5197783"/>
              <a:gd name="connsiteX178" fmla="*/ 785192 w 6858000"/>
              <a:gd name="connsiteY178" fmla="*/ 3356411 h 5197783"/>
              <a:gd name="connsiteX179" fmla="*/ 380646 w 6858000"/>
              <a:gd name="connsiteY179" fmla="*/ 3356356 h 5197783"/>
              <a:gd name="connsiteX180" fmla="*/ 511022 w 6858000"/>
              <a:gd name="connsiteY180" fmla="*/ 3582125 h 5197783"/>
              <a:gd name="connsiteX181" fmla="*/ 472844 w 6858000"/>
              <a:gd name="connsiteY181" fmla="*/ 3648348 h 5197783"/>
              <a:gd name="connsiteX182" fmla="*/ 266157 w 6858000"/>
              <a:gd name="connsiteY182" fmla="*/ 3290462 h 5197783"/>
              <a:gd name="connsiteX183" fmla="*/ 823430 w 6858000"/>
              <a:gd name="connsiteY183" fmla="*/ 679116 h 5197783"/>
              <a:gd name="connsiteX184" fmla="*/ 785192 w 6858000"/>
              <a:gd name="connsiteY184" fmla="*/ 745078 h 5197783"/>
              <a:gd name="connsiteX185" fmla="*/ 380646 w 6858000"/>
              <a:gd name="connsiteY185" fmla="*/ 745027 h 5197783"/>
              <a:gd name="connsiteX186" fmla="*/ 511022 w 6858000"/>
              <a:gd name="connsiteY186" fmla="*/ 970792 h 5197783"/>
              <a:gd name="connsiteX187" fmla="*/ 472844 w 6858000"/>
              <a:gd name="connsiteY187" fmla="*/ 1037015 h 5197783"/>
              <a:gd name="connsiteX188" fmla="*/ 266157 w 6858000"/>
              <a:gd name="connsiteY188" fmla="*/ 679129 h 5197783"/>
              <a:gd name="connsiteX189" fmla="*/ 839902 w 6858000"/>
              <a:gd name="connsiteY189" fmla="*/ 1916609 h 5197783"/>
              <a:gd name="connsiteX190" fmla="*/ 282638 w 6858000"/>
              <a:gd name="connsiteY190" fmla="*/ 1916630 h 5197783"/>
              <a:gd name="connsiteX191" fmla="*/ 320873 w 6858000"/>
              <a:gd name="connsiteY191" fmla="*/ 1850664 h 5197783"/>
              <a:gd name="connsiteX192" fmla="*/ 725422 w 6858000"/>
              <a:gd name="connsiteY192" fmla="*/ 1850714 h 5197783"/>
              <a:gd name="connsiteX193" fmla="*/ 595041 w 6858000"/>
              <a:gd name="connsiteY193" fmla="*/ 1624950 h 5197783"/>
              <a:gd name="connsiteX194" fmla="*/ 633222 w 6858000"/>
              <a:gd name="connsiteY194" fmla="*/ 1558722 h 5197783"/>
              <a:gd name="connsiteX195" fmla="*/ 839915 w 6858000"/>
              <a:gd name="connsiteY195" fmla="*/ 607181 h 5197783"/>
              <a:gd name="connsiteX196" fmla="*/ 282638 w 6858000"/>
              <a:gd name="connsiteY196" fmla="*/ 607198 h 5197783"/>
              <a:gd name="connsiteX197" fmla="*/ 320874 w 6858000"/>
              <a:gd name="connsiteY197" fmla="*/ 541232 h 5197783"/>
              <a:gd name="connsiteX198" fmla="*/ 725433 w 6858000"/>
              <a:gd name="connsiteY198" fmla="*/ 541287 h 5197783"/>
              <a:gd name="connsiteX199" fmla="*/ 595056 w 6858000"/>
              <a:gd name="connsiteY199" fmla="*/ 315523 h 5197783"/>
              <a:gd name="connsiteX200" fmla="*/ 633234 w 6858000"/>
              <a:gd name="connsiteY200" fmla="*/ 249295 h 5197783"/>
              <a:gd name="connsiteX201" fmla="*/ 839952 w 6858000"/>
              <a:gd name="connsiteY201" fmla="*/ 4527944 h 5197783"/>
              <a:gd name="connsiteX202" fmla="*/ 282638 w 6858000"/>
              <a:gd name="connsiteY202" fmla="*/ 4527960 h 5197783"/>
              <a:gd name="connsiteX203" fmla="*/ 320874 w 6858000"/>
              <a:gd name="connsiteY203" fmla="*/ 4461994 h 5197783"/>
              <a:gd name="connsiteX204" fmla="*/ 725472 w 6858000"/>
              <a:gd name="connsiteY204" fmla="*/ 4462048 h 5197783"/>
              <a:gd name="connsiteX205" fmla="*/ 595095 w 6858000"/>
              <a:gd name="connsiteY205" fmla="*/ 4236276 h 5197783"/>
              <a:gd name="connsiteX206" fmla="*/ 633273 w 6858000"/>
              <a:gd name="connsiteY206" fmla="*/ 4170057 h 5197783"/>
              <a:gd name="connsiteX207" fmla="*/ 839992 w 6858000"/>
              <a:gd name="connsiteY207" fmla="*/ 3218514 h 5197783"/>
              <a:gd name="connsiteX208" fmla="*/ 282638 w 6858000"/>
              <a:gd name="connsiteY208" fmla="*/ 3218531 h 5197783"/>
              <a:gd name="connsiteX209" fmla="*/ 320874 w 6858000"/>
              <a:gd name="connsiteY209" fmla="*/ 3152565 h 5197783"/>
              <a:gd name="connsiteX210" fmla="*/ 725512 w 6858000"/>
              <a:gd name="connsiteY210" fmla="*/ 3152616 h 5197783"/>
              <a:gd name="connsiteX211" fmla="*/ 595136 w 6858000"/>
              <a:gd name="connsiteY211" fmla="*/ 2926852 h 5197783"/>
              <a:gd name="connsiteX212" fmla="*/ 633314 w 6858000"/>
              <a:gd name="connsiteY212" fmla="*/ 2860628 h 5197783"/>
              <a:gd name="connsiteX213" fmla="*/ 895404 w 6858000"/>
              <a:gd name="connsiteY213" fmla="*/ 4724480 h 5197783"/>
              <a:gd name="connsiteX214" fmla="*/ 622071 w 6858000"/>
              <a:gd name="connsiteY214" fmla="*/ 5197782 h 5197783"/>
              <a:gd name="connsiteX215" fmla="*/ 611397 w 6858000"/>
              <a:gd name="connsiteY215" fmla="*/ 5197782 h 5197783"/>
              <a:gd name="connsiteX216" fmla="*/ 578702 w 6858000"/>
              <a:gd name="connsiteY216" fmla="*/ 5140958 h 5197783"/>
              <a:gd name="connsiteX217" fmla="*/ 781084 w 6858000"/>
              <a:gd name="connsiteY217" fmla="*/ 4790628 h 5197783"/>
              <a:gd name="connsiteX218" fmla="*/ 520433 w 6858000"/>
              <a:gd name="connsiteY218" fmla="*/ 4790628 h 5197783"/>
              <a:gd name="connsiteX219" fmla="*/ 482158 w 6858000"/>
              <a:gd name="connsiteY219" fmla="*/ 4724472 h 5197783"/>
              <a:gd name="connsiteX220" fmla="*/ 895405 w 6858000"/>
              <a:gd name="connsiteY220" fmla="*/ 3415049 h 5197783"/>
              <a:gd name="connsiteX221" fmla="*/ 616724 w 6858000"/>
              <a:gd name="connsiteY221" fmla="*/ 3897613 h 5197783"/>
              <a:gd name="connsiteX222" fmla="*/ 578702 w 6858000"/>
              <a:gd name="connsiteY222" fmla="*/ 3831531 h 5197783"/>
              <a:gd name="connsiteX223" fmla="*/ 781085 w 6858000"/>
              <a:gd name="connsiteY223" fmla="*/ 3481201 h 5197783"/>
              <a:gd name="connsiteX224" fmla="*/ 520433 w 6858000"/>
              <a:gd name="connsiteY224" fmla="*/ 3481201 h 5197783"/>
              <a:gd name="connsiteX225" fmla="*/ 482158 w 6858000"/>
              <a:gd name="connsiteY225" fmla="*/ 3415041 h 5197783"/>
              <a:gd name="connsiteX226" fmla="*/ 895405 w 6858000"/>
              <a:gd name="connsiteY226" fmla="*/ 2113145 h 5197783"/>
              <a:gd name="connsiteX227" fmla="*/ 616725 w 6858000"/>
              <a:gd name="connsiteY227" fmla="*/ 2595709 h 5197783"/>
              <a:gd name="connsiteX228" fmla="*/ 578703 w 6858000"/>
              <a:gd name="connsiteY228" fmla="*/ 2529627 h 5197783"/>
              <a:gd name="connsiteX229" fmla="*/ 781085 w 6858000"/>
              <a:gd name="connsiteY229" fmla="*/ 2179301 h 5197783"/>
              <a:gd name="connsiteX230" fmla="*/ 520433 w 6858000"/>
              <a:gd name="connsiteY230" fmla="*/ 2179301 h 5197783"/>
              <a:gd name="connsiteX231" fmla="*/ 482158 w 6858000"/>
              <a:gd name="connsiteY231" fmla="*/ 2113137 h 5197783"/>
              <a:gd name="connsiteX232" fmla="*/ 895405 w 6858000"/>
              <a:gd name="connsiteY232" fmla="*/ 803718 h 5197783"/>
              <a:gd name="connsiteX233" fmla="*/ 616725 w 6858000"/>
              <a:gd name="connsiteY233" fmla="*/ 1286278 h 5197783"/>
              <a:gd name="connsiteX234" fmla="*/ 578703 w 6858000"/>
              <a:gd name="connsiteY234" fmla="*/ 1220200 h 5197783"/>
              <a:gd name="connsiteX235" fmla="*/ 781085 w 6858000"/>
              <a:gd name="connsiteY235" fmla="*/ 869874 h 5197783"/>
              <a:gd name="connsiteX236" fmla="*/ 520433 w 6858000"/>
              <a:gd name="connsiteY236" fmla="*/ 869874 h 5197783"/>
              <a:gd name="connsiteX237" fmla="*/ 482158 w 6858000"/>
              <a:gd name="connsiteY237" fmla="*/ 803710 h 5197783"/>
              <a:gd name="connsiteX238" fmla="*/ 911888 w 6858000"/>
              <a:gd name="connsiteY238" fmla="*/ 1791988 h 5197783"/>
              <a:gd name="connsiteX239" fmla="*/ 835632 w 6858000"/>
              <a:gd name="connsiteY239" fmla="*/ 1791855 h 5197783"/>
              <a:gd name="connsiteX240" fmla="*/ 633329 w 6858000"/>
              <a:gd name="connsiteY240" fmla="*/ 1441495 h 5197783"/>
              <a:gd name="connsiteX241" fmla="*/ 503076 w 6858000"/>
              <a:gd name="connsiteY241" fmla="*/ 1667249 h 5197783"/>
              <a:gd name="connsiteX242" fmla="*/ 426608 w 6858000"/>
              <a:gd name="connsiteY242" fmla="*/ 1667315 h 5197783"/>
              <a:gd name="connsiteX243" fmla="*/ 633176 w 6858000"/>
              <a:gd name="connsiteY243" fmla="*/ 1309428 h 5197783"/>
              <a:gd name="connsiteX244" fmla="*/ 911903 w 6858000"/>
              <a:gd name="connsiteY244" fmla="*/ 482560 h 5197783"/>
              <a:gd name="connsiteX245" fmla="*/ 835644 w 6858000"/>
              <a:gd name="connsiteY245" fmla="*/ 482427 h 5197783"/>
              <a:gd name="connsiteX246" fmla="*/ 633340 w 6858000"/>
              <a:gd name="connsiteY246" fmla="*/ 132063 h 5197783"/>
              <a:gd name="connsiteX247" fmla="*/ 503076 w 6858000"/>
              <a:gd name="connsiteY247" fmla="*/ 357821 h 5197783"/>
              <a:gd name="connsiteX248" fmla="*/ 426608 w 6858000"/>
              <a:gd name="connsiteY248" fmla="*/ 357887 h 5197783"/>
              <a:gd name="connsiteX249" fmla="*/ 633190 w 6858000"/>
              <a:gd name="connsiteY249" fmla="*/ 0 h 5197783"/>
              <a:gd name="connsiteX250" fmla="*/ 911942 w 6858000"/>
              <a:gd name="connsiteY250" fmla="*/ 4403317 h 5197783"/>
              <a:gd name="connsiteX251" fmla="*/ 835681 w 6858000"/>
              <a:gd name="connsiteY251" fmla="*/ 4403184 h 5197783"/>
              <a:gd name="connsiteX252" fmla="*/ 633378 w 6858000"/>
              <a:gd name="connsiteY252" fmla="*/ 4052824 h 5197783"/>
              <a:gd name="connsiteX253" fmla="*/ 503076 w 6858000"/>
              <a:gd name="connsiteY253" fmla="*/ 4278578 h 5197783"/>
              <a:gd name="connsiteX254" fmla="*/ 426608 w 6858000"/>
              <a:gd name="connsiteY254" fmla="*/ 4278644 h 5197783"/>
              <a:gd name="connsiteX255" fmla="*/ 633225 w 6858000"/>
              <a:gd name="connsiteY255" fmla="*/ 3920757 h 5197783"/>
              <a:gd name="connsiteX256" fmla="*/ 911986 w 6858000"/>
              <a:gd name="connsiteY256" fmla="*/ 3093890 h 5197783"/>
              <a:gd name="connsiteX257" fmla="*/ 835723 w 6858000"/>
              <a:gd name="connsiteY257" fmla="*/ 3093757 h 5197783"/>
              <a:gd name="connsiteX258" fmla="*/ 633421 w 6858000"/>
              <a:gd name="connsiteY258" fmla="*/ 2743393 h 5197783"/>
              <a:gd name="connsiteX259" fmla="*/ 503076 w 6858000"/>
              <a:gd name="connsiteY259" fmla="*/ 2969147 h 5197783"/>
              <a:gd name="connsiteX260" fmla="*/ 426608 w 6858000"/>
              <a:gd name="connsiteY260" fmla="*/ 2969212 h 5197783"/>
              <a:gd name="connsiteX261" fmla="*/ 633266 w 6858000"/>
              <a:gd name="connsiteY261" fmla="*/ 2611326 h 5197783"/>
              <a:gd name="connsiteX262" fmla="*/ 1187107 w 6858000"/>
              <a:gd name="connsiteY262" fmla="*/ 5059804 h 5197783"/>
              <a:gd name="connsiteX263" fmla="*/ 773728 w 6858000"/>
              <a:gd name="connsiteY263" fmla="*/ 5059794 h 5197783"/>
              <a:gd name="connsiteX264" fmla="*/ 1052405 w 6858000"/>
              <a:gd name="connsiteY264" fmla="*/ 4577230 h 5197783"/>
              <a:gd name="connsiteX265" fmla="*/ 1090429 w 6858000"/>
              <a:gd name="connsiteY265" fmla="*/ 4643312 h 5197783"/>
              <a:gd name="connsiteX266" fmla="*/ 888057 w 6858000"/>
              <a:gd name="connsiteY266" fmla="*/ 4993640 h 5197783"/>
              <a:gd name="connsiteX267" fmla="*/ 1148828 w 6858000"/>
              <a:gd name="connsiteY267" fmla="*/ 4993640 h 5197783"/>
              <a:gd name="connsiteX268" fmla="*/ 1187107 w 6858000"/>
              <a:gd name="connsiteY268" fmla="*/ 3750372 h 5197783"/>
              <a:gd name="connsiteX269" fmla="*/ 773728 w 6858000"/>
              <a:gd name="connsiteY269" fmla="*/ 3750363 h 5197783"/>
              <a:gd name="connsiteX270" fmla="*/ 1052406 w 6858000"/>
              <a:gd name="connsiteY270" fmla="*/ 3267804 h 5197783"/>
              <a:gd name="connsiteX271" fmla="*/ 1090429 w 6858000"/>
              <a:gd name="connsiteY271" fmla="*/ 3333886 h 5197783"/>
              <a:gd name="connsiteX272" fmla="*/ 888057 w 6858000"/>
              <a:gd name="connsiteY272" fmla="*/ 3684214 h 5197783"/>
              <a:gd name="connsiteX273" fmla="*/ 1148828 w 6858000"/>
              <a:gd name="connsiteY273" fmla="*/ 3684214 h 5197783"/>
              <a:gd name="connsiteX274" fmla="*/ 1187107 w 6858000"/>
              <a:gd name="connsiteY274" fmla="*/ 2448474 h 5197783"/>
              <a:gd name="connsiteX275" fmla="*/ 773729 w 6858000"/>
              <a:gd name="connsiteY275" fmla="*/ 2448468 h 5197783"/>
              <a:gd name="connsiteX276" fmla="*/ 1052406 w 6858000"/>
              <a:gd name="connsiteY276" fmla="*/ 1965900 h 5197783"/>
              <a:gd name="connsiteX277" fmla="*/ 1090429 w 6858000"/>
              <a:gd name="connsiteY277" fmla="*/ 2031986 h 5197783"/>
              <a:gd name="connsiteX278" fmla="*/ 888057 w 6858000"/>
              <a:gd name="connsiteY278" fmla="*/ 2382314 h 5197783"/>
              <a:gd name="connsiteX279" fmla="*/ 1148829 w 6858000"/>
              <a:gd name="connsiteY279" fmla="*/ 2382314 h 5197783"/>
              <a:gd name="connsiteX280" fmla="*/ 1187107 w 6858000"/>
              <a:gd name="connsiteY280" fmla="*/ 1139041 h 5197783"/>
              <a:gd name="connsiteX281" fmla="*/ 773729 w 6858000"/>
              <a:gd name="connsiteY281" fmla="*/ 1139032 h 5197783"/>
              <a:gd name="connsiteX282" fmla="*/ 1052406 w 6858000"/>
              <a:gd name="connsiteY282" fmla="*/ 656473 h 5197783"/>
              <a:gd name="connsiteX283" fmla="*/ 1090429 w 6858000"/>
              <a:gd name="connsiteY283" fmla="*/ 722555 h 5197783"/>
              <a:gd name="connsiteX284" fmla="*/ 888057 w 6858000"/>
              <a:gd name="connsiteY284" fmla="*/ 1072883 h 5197783"/>
              <a:gd name="connsiteX285" fmla="*/ 1148829 w 6858000"/>
              <a:gd name="connsiteY285" fmla="*/ 1072883 h 5197783"/>
              <a:gd name="connsiteX286" fmla="*/ 1272266 w 6858000"/>
              <a:gd name="connsiteY286" fmla="*/ 4192750 h 5197783"/>
              <a:gd name="connsiteX287" fmla="*/ 1065569 w 6858000"/>
              <a:gd name="connsiteY287" fmla="*/ 4550640 h 5197783"/>
              <a:gd name="connsiteX288" fmla="*/ 786863 w 6858000"/>
              <a:gd name="connsiteY288" fmla="*/ 4068077 h 5197783"/>
              <a:gd name="connsiteX289" fmla="*/ 863120 w 6858000"/>
              <a:gd name="connsiteY289" fmla="*/ 4068210 h 5197783"/>
              <a:gd name="connsiteX290" fmla="*/ 1065419 w 6858000"/>
              <a:gd name="connsiteY290" fmla="*/ 4418571 h 5197783"/>
              <a:gd name="connsiteX291" fmla="*/ 1195806 w 6858000"/>
              <a:gd name="connsiteY291" fmla="*/ 4192811 h 5197783"/>
              <a:gd name="connsiteX292" fmla="*/ 1272267 w 6858000"/>
              <a:gd name="connsiteY292" fmla="*/ 2883323 h 5197783"/>
              <a:gd name="connsiteX293" fmla="*/ 1065570 w 6858000"/>
              <a:gd name="connsiteY293" fmla="*/ 3241210 h 5197783"/>
              <a:gd name="connsiteX294" fmla="*/ 786864 w 6858000"/>
              <a:gd name="connsiteY294" fmla="*/ 2758642 h 5197783"/>
              <a:gd name="connsiteX295" fmla="*/ 863121 w 6858000"/>
              <a:gd name="connsiteY295" fmla="*/ 2758779 h 5197783"/>
              <a:gd name="connsiteX296" fmla="*/ 1065420 w 6858000"/>
              <a:gd name="connsiteY296" fmla="*/ 3109145 h 5197783"/>
              <a:gd name="connsiteX297" fmla="*/ 1195807 w 6858000"/>
              <a:gd name="connsiteY297" fmla="*/ 2883384 h 5197783"/>
              <a:gd name="connsiteX298" fmla="*/ 1272267 w 6858000"/>
              <a:gd name="connsiteY298" fmla="*/ 1581417 h 5197783"/>
              <a:gd name="connsiteX299" fmla="*/ 1065570 w 6858000"/>
              <a:gd name="connsiteY299" fmla="*/ 1939304 h 5197783"/>
              <a:gd name="connsiteX300" fmla="*/ 786864 w 6858000"/>
              <a:gd name="connsiteY300" fmla="*/ 1456744 h 5197783"/>
              <a:gd name="connsiteX301" fmla="*/ 863121 w 6858000"/>
              <a:gd name="connsiteY301" fmla="*/ 1456877 h 5197783"/>
              <a:gd name="connsiteX302" fmla="*/ 1065420 w 6858000"/>
              <a:gd name="connsiteY302" fmla="*/ 1807239 h 5197783"/>
              <a:gd name="connsiteX303" fmla="*/ 1195807 w 6858000"/>
              <a:gd name="connsiteY303" fmla="*/ 1581482 h 5197783"/>
              <a:gd name="connsiteX304" fmla="*/ 1272267 w 6858000"/>
              <a:gd name="connsiteY304" fmla="*/ 271990 h 5197783"/>
              <a:gd name="connsiteX305" fmla="*/ 1065570 w 6858000"/>
              <a:gd name="connsiteY305" fmla="*/ 629877 h 5197783"/>
              <a:gd name="connsiteX306" fmla="*/ 786864 w 6858000"/>
              <a:gd name="connsiteY306" fmla="*/ 147313 h 5197783"/>
              <a:gd name="connsiteX307" fmla="*/ 863121 w 6858000"/>
              <a:gd name="connsiteY307" fmla="*/ 147446 h 5197783"/>
              <a:gd name="connsiteX308" fmla="*/ 1065420 w 6858000"/>
              <a:gd name="connsiteY308" fmla="*/ 497812 h 5197783"/>
              <a:gd name="connsiteX309" fmla="*/ 1195807 w 6858000"/>
              <a:gd name="connsiteY309" fmla="*/ 272056 h 5197783"/>
              <a:gd name="connsiteX310" fmla="*/ 1403089 w 6858000"/>
              <a:gd name="connsiteY310" fmla="*/ 5184382 h 5197783"/>
              <a:gd name="connsiteX311" fmla="*/ 845702 w 6858000"/>
              <a:gd name="connsiteY311" fmla="*/ 5184398 h 5197783"/>
              <a:gd name="connsiteX312" fmla="*/ 883935 w 6858000"/>
              <a:gd name="connsiteY312" fmla="*/ 5118434 h 5197783"/>
              <a:gd name="connsiteX313" fmla="*/ 1288609 w 6858000"/>
              <a:gd name="connsiteY313" fmla="*/ 5118484 h 5197783"/>
              <a:gd name="connsiteX314" fmla="*/ 1158232 w 6858000"/>
              <a:gd name="connsiteY314" fmla="*/ 4892716 h 5197783"/>
              <a:gd name="connsiteX315" fmla="*/ 1196410 w 6858000"/>
              <a:gd name="connsiteY315" fmla="*/ 4826496 h 5197783"/>
              <a:gd name="connsiteX316" fmla="*/ 1403089 w 6858000"/>
              <a:gd name="connsiteY316" fmla="*/ 3874953 h 5197783"/>
              <a:gd name="connsiteX317" fmla="*/ 845702 w 6858000"/>
              <a:gd name="connsiteY317" fmla="*/ 3874970 h 5197783"/>
              <a:gd name="connsiteX318" fmla="*/ 883935 w 6858000"/>
              <a:gd name="connsiteY318" fmla="*/ 3809009 h 5197783"/>
              <a:gd name="connsiteX319" fmla="*/ 1288609 w 6858000"/>
              <a:gd name="connsiteY319" fmla="*/ 3809055 h 5197783"/>
              <a:gd name="connsiteX320" fmla="*/ 1158233 w 6858000"/>
              <a:gd name="connsiteY320" fmla="*/ 3583291 h 5197783"/>
              <a:gd name="connsiteX321" fmla="*/ 1196411 w 6858000"/>
              <a:gd name="connsiteY321" fmla="*/ 3517067 h 5197783"/>
              <a:gd name="connsiteX322" fmla="*/ 1403090 w 6858000"/>
              <a:gd name="connsiteY322" fmla="*/ 2573052 h 5197783"/>
              <a:gd name="connsiteX323" fmla="*/ 845703 w 6858000"/>
              <a:gd name="connsiteY323" fmla="*/ 2573069 h 5197783"/>
              <a:gd name="connsiteX324" fmla="*/ 883936 w 6858000"/>
              <a:gd name="connsiteY324" fmla="*/ 2507103 h 5197783"/>
              <a:gd name="connsiteX325" fmla="*/ 1288612 w 6858000"/>
              <a:gd name="connsiteY325" fmla="*/ 2507158 h 5197783"/>
              <a:gd name="connsiteX326" fmla="*/ 1158233 w 6858000"/>
              <a:gd name="connsiteY326" fmla="*/ 2281389 h 5197783"/>
              <a:gd name="connsiteX327" fmla="*/ 1196411 w 6858000"/>
              <a:gd name="connsiteY327" fmla="*/ 2215161 h 5197783"/>
              <a:gd name="connsiteX328" fmla="*/ 1403090 w 6858000"/>
              <a:gd name="connsiteY328" fmla="*/ 1263621 h 5197783"/>
              <a:gd name="connsiteX329" fmla="*/ 845703 w 6858000"/>
              <a:gd name="connsiteY329" fmla="*/ 1263642 h 5197783"/>
              <a:gd name="connsiteX330" fmla="*/ 883936 w 6858000"/>
              <a:gd name="connsiteY330" fmla="*/ 1197671 h 5197783"/>
              <a:gd name="connsiteX331" fmla="*/ 1288612 w 6858000"/>
              <a:gd name="connsiteY331" fmla="*/ 1197726 h 5197783"/>
              <a:gd name="connsiteX332" fmla="*/ 1158233 w 6858000"/>
              <a:gd name="connsiteY332" fmla="*/ 971962 h 5197783"/>
              <a:gd name="connsiteX333" fmla="*/ 1196411 w 6858000"/>
              <a:gd name="connsiteY333" fmla="*/ 905734 h 5197783"/>
              <a:gd name="connsiteX334" fmla="*/ 1416242 w 6858000"/>
              <a:gd name="connsiteY334" fmla="*/ 3943431 h 5197783"/>
              <a:gd name="connsiteX335" fmla="*/ 1378007 w 6858000"/>
              <a:gd name="connsiteY335" fmla="*/ 4009397 h 5197783"/>
              <a:gd name="connsiteX336" fmla="*/ 973331 w 6858000"/>
              <a:gd name="connsiteY336" fmla="*/ 4009342 h 5197783"/>
              <a:gd name="connsiteX337" fmla="*/ 1103708 w 6858000"/>
              <a:gd name="connsiteY337" fmla="*/ 4235115 h 5197783"/>
              <a:gd name="connsiteX338" fmla="*/ 1065534 w 6858000"/>
              <a:gd name="connsiteY338" fmla="*/ 4301339 h 5197783"/>
              <a:gd name="connsiteX339" fmla="*/ 858849 w 6858000"/>
              <a:gd name="connsiteY339" fmla="*/ 3943448 h 5197783"/>
              <a:gd name="connsiteX340" fmla="*/ 1416243 w 6858000"/>
              <a:gd name="connsiteY340" fmla="*/ 2634004 h 5197783"/>
              <a:gd name="connsiteX341" fmla="*/ 1378007 w 6858000"/>
              <a:gd name="connsiteY341" fmla="*/ 2699970 h 5197783"/>
              <a:gd name="connsiteX342" fmla="*/ 973332 w 6858000"/>
              <a:gd name="connsiteY342" fmla="*/ 2699915 h 5197783"/>
              <a:gd name="connsiteX343" fmla="*/ 1103708 w 6858000"/>
              <a:gd name="connsiteY343" fmla="*/ 2925684 h 5197783"/>
              <a:gd name="connsiteX344" fmla="*/ 1065535 w 6858000"/>
              <a:gd name="connsiteY344" fmla="*/ 2991907 h 5197783"/>
              <a:gd name="connsiteX345" fmla="*/ 858849 w 6858000"/>
              <a:gd name="connsiteY345" fmla="*/ 2634021 h 5197783"/>
              <a:gd name="connsiteX346" fmla="*/ 1416243 w 6858000"/>
              <a:gd name="connsiteY346" fmla="*/ 1332104 h 5197783"/>
              <a:gd name="connsiteX347" fmla="*/ 1378007 w 6858000"/>
              <a:gd name="connsiteY347" fmla="*/ 1398070 h 5197783"/>
              <a:gd name="connsiteX348" fmla="*/ 973332 w 6858000"/>
              <a:gd name="connsiteY348" fmla="*/ 1398015 h 5197783"/>
              <a:gd name="connsiteX349" fmla="*/ 1103708 w 6858000"/>
              <a:gd name="connsiteY349" fmla="*/ 1623784 h 5197783"/>
              <a:gd name="connsiteX350" fmla="*/ 1065535 w 6858000"/>
              <a:gd name="connsiteY350" fmla="*/ 1690007 h 5197783"/>
              <a:gd name="connsiteX351" fmla="*/ 858849 w 6858000"/>
              <a:gd name="connsiteY351" fmla="*/ 1332121 h 5197783"/>
              <a:gd name="connsiteX352" fmla="*/ 1416243 w 6858000"/>
              <a:gd name="connsiteY352" fmla="*/ 22673 h 5197783"/>
              <a:gd name="connsiteX353" fmla="*/ 1378007 w 6858000"/>
              <a:gd name="connsiteY353" fmla="*/ 88639 h 5197783"/>
              <a:gd name="connsiteX354" fmla="*/ 973332 w 6858000"/>
              <a:gd name="connsiteY354" fmla="*/ 88589 h 5197783"/>
              <a:gd name="connsiteX355" fmla="*/ 1103708 w 6858000"/>
              <a:gd name="connsiteY355" fmla="*/ 314353 h 5197783"/>
              <a:gd name="connsiteX356" fmla="*/ 1065535 w 6858000"/>
              <a:gd name="connsiteY356" fmla="*/ 380576 h 5197783"/>
              <a:gd name="connsiteX357" fmla="*/ 858849 w 6858000"/>
              <a:gd name="connsiteY357" fmla="*/ 22694 h 5197783"/>
              <a:gd name="connsiteX358" fmla="*/ 1475079 w 6858000"/>
              <a:gd name="connsiteY358" fmla="*/ 5059758 h 5197783"/>
              <a:gd name="connsiteX359" fmla="*/ 1398818 w 6858000"/>
              <a:gd name="connsiteY359" fmla="*/ 5059624 h 5197783"/>
              <a:gd name="connsiteX360" fmla="*/ 1196523 w 6858000"/>
              <a:gd name="connsiteY360" fmla="*/ 4709262 h 5197783"/>
              <a:gd name="connsiteX361" fmla="*/ 1066130 w 6858000"/>
              <a:gd name="connsiteY361" fmla="*/ 4935016 h 5197783"/>
              <a:gd name="connsiteX362" fmla="*/ 989672 w 6858000"/>
              <a:gd name="connsiteY362" fmla="*/ 4935082 h 5197783"/>
              <a:gd name="connsiteX363" fmla="*/ 1196369 w 6858000"/>
              <a:gd name="connsiteY363" fmla="*/ 4577196 h 5197783"/>
              <a:gd name="connsiteX364" fmla="*/ 1475079 w 6858000"/>
              <a:gd name="connsiteY364" fmla="*/ 3750330 h 5197783"/>
              <a:gd name="connsiteX365" fmla="*/ 1398818 w 6858000"/>
              <a:gd name="connsiteY365" fmla="*/ 3750197 h 5197783"/>
              <a:gd name="connsiteX366" fmla="*/ 1196524 w 6858000"/>
              <a:gd name="connsiteY366" fmla="*/ 3399837 h 5197783"/>
              <a:gd name="connsiteX367" fmla="*/ 1066131 w 6858000"/>
              <a:gd name="connsiteY367" fmla="*/ 3625591 h 5197783"/>
              <a:gd name="connsiteX368" fmla="*/ 989673 w 6858000"/>
              <a:gd name="connsiteY368" fmla="*/ 3625657 h 5197783"/>
              <a:gd name="connsiteX369" fmla="*/ 1196370 w 6858000"/>
              <a:gd name="connsiteY369" fmla="*/ 3267770 h 5197783"/>
              <a:gd name="connsiteX370" fmla="*/ 1475080 w 6858000"/>
              <a:gd name="connsiteY370" fmla="*/ 2448428 h 5197783"/>
              <a:gd name="connsiteX371" fmla="*/ 1398819 w 6858000"/>
              <a:gd name="connsiteY371" fmla="*/ 2448291 h 5197783"/>
              <a:gd name="connsiteX372" fmla="*/ 1196524 w 6858000"/>
              <a:gd name="connsiteY372" fmla="*/ 2097931 h 5197783"/>
              <a:gd name="connsiteX373" fmla="*/ 1066131 w 6858000"/>
              <a:gd name="connsiteY373" fmla="*/ 2323689 h 5197783"/>
              <a:gd name="connsiteX374" fmla="*/ 989673 w 6858000"/>
              <a:gd name="connsiteY374" fmla="*/ 2323755 h 5197783"/>
              <a:gd name="connsiteX375" fmla="*/ 1196370 w 6858000"/>
              <a:gd name="connsiteY375" fmla="*/ 1965868 h 5197783"/>
              <a:gd name="connsiteX376" fmla="*/ 1475080 w 6858000"/>
              <a:gd name="connsiteY376" fmla="*/ 1139003 h 5197783"/>
              <a:gd name="connsiteX377" fmla="*/ 1398819 w 6858000"/>
              <a:gd name="connsiteY377" fmla="*/ 1138866 h 5197783"/>
              <a:gd name="connsiteX378" fmla="*/ 1196524 w 6858000"/>
              <a:gd name="connsiteY378" fmla="*/ 788502 h 5197783"/>
              <a:gd name="connsiteX379" fmla="*/ 1066131 w 6858000"/>
              <a:gd name="connsiteY379" fmla="*/ 1014260 h 5197783"/>
              <a:gd name="connsiteX380" fmla="*/ 989673 w 6858000"/>
              <a:gd name="connsiteY380" fmla="*/ 1014321 h 5197783"/>
              <a:gd name="connsiteX381" fmla="*/ 1196370 w 6858000"/>
              <a:gd name="connsiteY381" fmla="*/ 656439 h 5197783"/>
              <a:gd name="connsiteX382" fmla="*/ 1488212 w 6858000"/>
              <a:gd name="connsiteY382" fmla="*/ 4068037 h 5197783"/>
              <a:gd name="connsiteX383" fmla="*/ 1209537 w 6858000"/>
              <a:gd name="connsiteY383" fmla="*/ 4550602 h 5197783"/>
              <a:gd name="connsiteX384" fmla="*/ 1171515 w 6858000"/>
              <a:gd name="connsiteY384" fmla="*/ 4484518 h 5197783"/>
              <a:gd name="connsiteX385" fmla="*/ 1373893 w 6858000"/>
              <a:gd name="connsiteY385" fmla="*/ 4134193 h 5197783"/>
              <a:gd name="connsiteX386" fmla="*/ 1113110 w 6858000"/>
              <a:gd name="connsiteY386" fmla="*/ 4134193 h 5197783"/>
              <a:gd name="connsiteX387" fmla="*/ 1074841 w 6858000"/>
              <a:gd name="connsiteY387" fmla="*/ 4068029 h 5197783"/>
              <a:gd name="connsiteX388" fmla="*/ 1488212 w 6858000"/>
              <a:gd name="connsiteY388" fmla="*/ 2758610 h 5197783"/>
              <a:gd name="connsiteX389" fmla="*/ 1209538 w 6858000"/>
              <a:gd name="connsiteY389" fmla="*/ 3241170 h 5197783"/>
              <a:gd name="connsiteX390" fmla="*/ 1171516 w 6858000"/>
              <a:gd name="connsiteY390" fmla="*/ 3175092 h 5197783"/>
              <a:gd name="connsiteX391" fmla="*/ 1373894 w 6858000"/>
              <a:gd name="connsiteY391" fmla="*/ 2824762 h 5197783"/>
              <a:gd name="connsiteX392" fmla="*/ 1113111 w 6858000"/>
              <a:gd name="connsiteY392" fmla="*/ 2824762 h 5197783"/>
              <a:gd name="connsiteX393" fmla="*/ 1074841 w 6858000"/>
              <a:gd name="connsiteY393" fmla="*/ 2758602 h 5197783"/>
              <a:gd name="connsiteX394" fmla="*/ 1488212 w 6858000"/>
              <a:gd name="connsiteY394" fmla="*/ 1456706 h 5197783"/>
              <a:gd name="connsiteX395" fmla="*/ 1209538 w 6858000"/>
              <a:gd name="connsiteY395" fmla="*/ 1939270 h 5197783"/>
              <a:gd name="connsiteX396" fmla="*/ 1171516 w 6858000"/>
              <a:gd name="connsiteY396" fmla="*/ 1873188 h 5197783"/>
              <a:gd name="connsiteX397" fmla="*/ 1373894 w 6858000"/>
              <a:gd name="connsiteY397" fmla="*/ 1522862 h 5197783"/>
              <a:gd name="connsiteX398" fmla="*/ 1113111 w 6858000"/>
              <a:gd name="connsiteY398" fmla="*/ 1522862 h 5197783"/>
              <a:gd name="connsiteX399" fmla="*/ 1074841 w 6858000"/>
              <a:gd name="connsiteY399" fmla="*/ 1456698 h 5197783"/>
              <a:gd name="connsiteX400" fmla="*/ 1488212 w 6858000"/>
              <a:gd name="connsiteY400" fmla="*/ 147279 h 5197783"/>
              <a:gd name="connsiteX401" fmla="*/ 1209538 w 6858000"/>
              <a:gd name="connsiteY401" fmla="*/ 629839 h 5197783"/>
              <a:gd name="connsiteX402" fmla="*/ 1171516 w 6858000"/>
              <a:gd name="connsiteY402" fmla="*/ 563757 h 5197783"/>
              <a:gd name="connsiteX403" fmla="*/ 1373894 w 6858000"/>
              <a:gd name="connsiteY403" fmla="*/ 213431 h 5197783"/>
              <a:gd name="connsiteX404" fmla="*/ 1113111 w 6858000"/>
              <a:gd name="connsiteY404" fmla="*/ 213431 h 5197783"/>
              <a:gd name="connsiteX405" fmla="*/ 1074841 w 6858000"/>
              <a:gd name="connsiteY405" fmla="*/ 147271 h 5197783"/>
              <a:gd name="connsiteX406" fmla="*/ 1779902 w 6858000"/>
              <a:gd name="connsiteY406" fmla="*/ 4403364 h 5197783"/>
              <a:gd name="connsiteX407" fmla="*/ 1366534 w 6858000"/>
              <a:gd name="connsiteY407" fmla="*/ 4403355 h 5197783"/>
              <a:gd name="connsiteX408" fmla="*/ 1645210 w 6858000"/>
              <a:gd name="connsiteY408" fmla="*/ 3920792 h 5197783"/>
              <a:gd name="connsiteX409" fmla="*/ 1683234 w 6858000"/>
              <a:gd name="connsiteY409" fmla="*/ 3986874 h 5197783"/>
              <a:gd name="connsiteX410" fmla="*/ 1480865 w 6858000"/>
              <a:gd name="connsiteY410" fmla="*/ 4337201 h 5197783"/>
              <a:gd name="connsiteX411" fmla="*/ 1741633 w 6858000"/>
              <a:gd name="connsiteY411" fmla="*/ 4337201 h 5197783"/>
              <a:gd name="connsiteX412" fmla="*/ 1779903 w 6858000"/>
              <a:gd name="connsiteY412" fmla="*/ 3093933 h 5197783"/>
              <a:gd name="connsiteX413" fmla="*/ 1366535 w 6858000"/>
              <a:gd name="connsiteY413" fmla="*/ 3093924 h 5197783"/>
              <a:gd name="connsiteX414" fmla="*/ 1645211 w 6858000"/>
              <a:gd name="connsiteY414" fmla="*/ 2611365 h 5197783"/>
              <a:gd name="connsiteX415" fmla="*/ 1683234 w 6858000"/>
              <a:gd name="connsiteY415" fmla="*/ 2677447 h 5197783"/>
              <a:gd name="connsiteX416" fmla="*/ 1480865 w 6858000"/>
              <a:gd name="connsiteY416" fmla="*/ 3027775 h 5197783"/>
              <a:gd name="connsiteX417" fmla="*/ 1741633 w 6858000"/>
              <a:gd name="connsiteY417" fmla="*/ 3027775 h 5197783"/>
              <a:gd name="connsiteX418" fmla="*/ 1779903 w 6858000"/>
              <a:gd name="connsiteY418" fmla="*/ 1792037 h 5197783"/>
              <a:gd name="connsiteX419" fmla="*/ 1366535 w 6858000"/>
              <a:gd name="connsiteY419" fmla="*/ 1792024 h 5197783"/>
              <a:gd name="connsiteX420" fmla="*/ 1645211 w 6858000"/>
              <a:gd name="connsiteY420" fmla="*/ 1309465 h 5197783"/>
              <a:gd name="connsiteX421" fmla="*/ 1683234 w 6858000"/>
              <a:gd name="connsiteY421" fmla="*/ 1375547 h 5197783"/>
              <a:gd name="connsiteX422" fmla="*/ 1480865 w 6858000"/>
              <a:gd name="connsiteY422" fmla="*/ 1725874 h 5197783"/>
              <a:gd name="connsiteX423" fmla="*/ 1741633 w 6858000"/>
              <a:gd name="connsiteY423" fmla="*/ 1725874 h 5197783"/>
              <a:gd name="connsiteX424" fmla="*/ 1779903 w 6858000"/>
              <a:gd name="connsiteY424" fmla="*/ 482602 h 5197783"/>
              <a:gd name="connsiteX425" fmla="*/ 1366535 w 6858000"/>
              <a:gd name="connsiteY425" fmla="*/ 482598 h 5197783"/>
              <a:gd name="connsiteX426" fmla="*/ 1645211 w 6858000"/>
              <a:gd name="connsiteY426" fmla="*/ 34 h 5197783"/>
              <a:gd name="connsiteX427" fmla="*/ 1683234 w 6858000"/>
              <a:gd name="connsiteY427" fmla="*/ 66116 h 5197783"/>
              <a:gd name="connsiteX428" fmla="*/ 1480865 w 6858000"/>
              <a:gd name="connsiteY428" fmla="*/ 416444 h 5197783"/>
              <a:gd name="connsiteX429" fmla="*/ 1741633 w 6858000"/>
              <a:gd name="connsiteY429" fmla="*/ 416444 h 5197783"/>
              <a:gd name="connsiteX430" fmla="*/ 1840417 w 6858000"/>
              <a:gd name="connsiteY430" fmla="*/ 4849193 h 5197783"/>
              <a:gd name="connsiteX431" fmla="*/ 1639101 w 6858000"/>
              <a:gd name="connsiteY431" fmla="*/ 5197782 h 5197783"/>
              <a:gd name="connsiteX432" fmla="*/ 1628361 w 6858000"/>
              <a:gd name="connsiteY432" fmla="*/ 5197782 h 5197783"/>
              <a:gd name="connsiteX433" fmla="*/ 1355018 w 6858000"/>
              <a:gd name="connsiteY433" fmla="*/ 4724516 h 5197783"/>
              <a:gd name="connsiteX434" fmla="*/ 1431280 w 6858000"/>
              <a:gd name="connsiteY434" fmla="*/ 4724648 h 5197783"/>
              <a:gd name="connsiteX435" fmla="*/ 1633572 w 6858000"/>
              <a:gd name="connsiteY435" fmla="*/ 5075014 h 5197783"/>
              <a:gd name="connsiteX436" fmla="*/ 1763955 w 6858000"/>
              <a:gd name="connsiteY436" fmla="*/ 4849250 h 5197783"/>
              <a:gd name="connsiteX437" fmla="*/ 1840417 w 6858000"/>
              <a:gd name="connsiteY437" fmla="*/ 3539762 h 5197783"/>
              <a:gd name="connsiteX438" fmla="*/ 1633731 w 6858000"/>
              <a:gd name="connsiteY438" fmla="*/ 3897645 h 5197783"/>
              <a:gd name="connsiteX439" fmla="*/ 1355019 w 6858000"/>
              <a:gd name="connsiteY439" fmla="*/ 3415085 h 5197783"/>
              <a:gd name="connsiteX440" fmla="*/ 1431281 w 6858000"/>
              <a:gd name="connsiteY440" fmla="*/ 3415222 h 5197783"/>
              <a:gd name="connsiteX441" fmla="*/ 1633572 w 6858000"/>
              <a:gd name="connsiteY441" fmla="*/ 3765584 h 5197783"/>
              <a:gd name="connsiteX442" fmla="*/ 1763956 w 6858000"/>
              <a:gd name="connsiteY442" fmla="*/ 3539823 h 5197783"/>
              <a:gd name="connsiteX443" fmla="*/ 1840417 w 6858000"/>
              <a:gd name="connsiteY443" fmla="*/ 2237856 h 5197783"/>
              <a:gd name="connsiteX444" fmla="*/ 1633732 w 6858000"/>
              <a:gd name="connsiteY444" fmla="*/ 2595743 h 5197783"/>
              <a:gd name="connsiteX445" fmla="*/ 1355019 w 6858000"/>
              <a:gd name="connsiteY445" fmla="*/ 2113183 h 5197783"/>
              <a:gd name="connsiteX446" fmla="*/ 1431281 w 6858000"/>
              <a:gd name="connsiteY446" fmla="*/ 2113316 h 5197783"/>
              <a:gd name="connsiteX447" fmla="*/ 1633573 w 6858000"/>
              <a:gd name="connsiteY447" fmla="*/ 2463678 h 5197783"/>
              <a:gd name="connsiteX448" fmla="*/ 1763956 w 6858000"/>
              <a:gd name="connsiteY448" fmla="*/ 2237921 h 5197783"/>
              <a:gd name="connsiteX449" fmla="*/ 1840417 w 6858000"/>
              <a:gd name="connsiteY449" fmla="*/ 928429 h 5197783"/>
              <a:gd name="connsiteX450" fmla="*/ 1633732 w 6858000"/>
              <a:gd name="connsiteY450" fmla="*/ 1286316 h 5197783"/>
              <a:gd name="connsiteX451" fmla="*/ 1355019 w 6858000"/>
              <a:gd name="connsiteY451" fmla="*/ 803752 h 5197783"/>
              <a:gd name="connsiteX452" fmla="*/ 1431281 w 6858000"/>
              <a:gd name="connsiteY452" fmla="*/ 803885 h 5197783"/>
              <a:gd name="connsiteX453" fmla="*/ 1633573 w 6858000"/>
              <a:gd name="connsiteY453" fmla="*/ 1154251 h 5197783"/>
              <a:gd name="connsiteX454" fmla="*/ 1763956 w 6858000"/>
              <a:gd name="connsiteY454" fmla="*/ 928495 h 5197783"/>
              <a:gd name="connsiteX455" fmla="*/ 1984385 w 6858000"/>
              <a:gd name="connsiteY455" fmla="*/ 679117 h 5197783"/>
              <a:gd name="connsiteX456" fmla="*/ 1946154 w 6858000"/>
              <a:gd name="connsiteY456" fmla="*/ 745079 h 5197783"/>
              <a:gd name="connsiteX457" fmla="*/ 1541488 w 6858000"/>
              <a:gd name="connsiteY457" fmla="*/ 745028 h 5197783"/>
              <a:gd name="connsiteX458" fmla="*/ 1671865 w 6858000"/>
              <a:gd name="connsiteY458" fmla="*/ 970793 h 5197783"/>
              <a:gd name="connsiteX459" fmla="*/ 1633684 w 6858000"/>
              <a:gd name="connsiteY459" fmla="*/ 1037016 h 5197783"/>
              <a:gd name="connsiteX460" fmla="*/ 1427006 w 6858000"/>
              <a:gd name="connsiteY460" fmla="*/ 679130 h 5197783"/>
              <a:gd name="connsiteX461" fmla="*/ 1984385 w 6858000"/>
              <a:gd name="connsiteY461" fmla="*/ 4599871 h 5197783"/>
              <a:gd name="connsiteX462" fmla="*/ 1946154 w 6858000"/>
              <a:gd name="connsiteY462" fmla="*/ 4665837 h 5197783"/>
              <a:gd name="connsiteX463" fmla="*/ 1541488 w 6858000"/>
              <a:gd name="connsiteY463" fmla="*/ 4665786 h 5197783"/>
              <a:gd name="connsiteX464" fmla="*/ 1671867 w 6858000"/>
              <a:gd name="connsiteY464" fmla="*/ 4891554 h 5197783"/>
              <a:gd name="connsiteX465" fmla="*/ 1633683 w 6858000"/>
              <a:gd name="connsiteY465" fmla="*/ 4957778 h 5197783"/>
              <a:gd name="connsiteX466" fmla="*/ 1427005 w 6858000"/>
              <a:gd name="connsiteY466" fmla="*/ 4599892 h 5197783"/>
              <a:gd name="connsiteX467" fmla="*/ 1984386 w 6858000"/>
              <a:gd name="connsiteY467" fmla="*/ 3290446 h 5197783"/>
              <a:gd name="connsiteX468" fmla="*/ 1946154 w 6858000"/>
              <a:gd name="connsiteY468" fmla="*/ 3356412 h 5197783"/>
              <a:gd name="connsiteX469" fmla="*/ 1541488 w 6858000"/>
              <a:gd name="connsiteY469" fmla="*/ 3356357 h 5197783"/>
              <a:gd name="connsiteX470" fmla="*/ 1671867 w 6858000"/>
              <a:gd name="connsiteY470" fmla="*/ 3582126 h 5197783"/>
              <a:gd name="connsiteX471" fmla="*/ 1633684 w 6858000"/>
              <a:gd name="connsiteY471" fmla="*/ 3648349 h 5197783"/>
              <a:gd name="connsiteX472" fmla="*/ 1427006 w 6858000"/>
              <a:gd name="connsiteY472" fmla="*/ 3290463 h 5197783"/>
              <a:gd name="connsiteX473" fmla="*/ 1984386 w 6858000"/>
              <a:gd name="connsiteY473" fmla="*/ 1988544 h 5197783"/>
              <a:gd name="connsiteX474" fmla="*/ 1946154 w 6858000"/>
              <a:gd name="connsiteY474" fmla="*/ 2054510 h 5197783"/>
              <a:gd name="connsiteX475" fmla="*/ 1541488 w 6858000"/>
              <a:gd name="connsiteY475" fmla="*/ 2054455 h 5197783"/>
              <a:gd name="connsiteX476" fmla="*/ 1671867 w 6858000"/>
              <a:gd name="connsiteY476" fmla="*/ 2280224 h 5197783"/>
              <a:gd name="connsiteX477" fmla="*/ 1633684 w 6858000"/>
              <a:gd name="connsiteY477" fmla="*/ 2346452 h 5197783"/>
              <a:gd name="connsiteX478" fmla="*/ 1427006 w 6858000"/>
              <a:gd name="connsiteY478" fmla="*/ 1988561 h 5197783"/>
              <a:gd name="connsiteX479" fmla="*/ 1995890 w 6858000"/>
              <a:gd name="connsiteY479" fmla="*/ 4527945 h 5197783"/>
              <a:gd name="connsiteX480" fmla="*/ 1438511 w 6858000"/>
              <a:gd name="connsiteY480" fmla="*/ 4527960 h 5197783"/>
              <a:gd name="connsiteX481" fmla="*/ 1476745 w 6858000"/>
              <a:gd name="connsiteY481" fmla="*/ 4461994 h 5197783"/>
              <a:gd name="connsiteX482" fmla="*/ 1881414 w 6858000"/>
              <a:gd name="connsiteY482" fmla="*/ 4462049 h 5197783"/>
              <a:gd name="connsiteX483" fmla="*/ 1751035 w 6858000"/>
              <a:gd name="connsiteY483" fmla="*/ 4236276 h 5197783"/>
              <a:gd name="connsiteX484" fmla="*/ 1789212 w 6858000"/>
              <a:gd name="connsiteY484" fmla="*/ 4170057 h 5197783"/>
              <a:gd name="connsiteX485" fmla="*/ 1995890 w 6858000"/>
              <a:gd name="connsiteY485" fmla="*/ 3218514 h 5197783"/>
              <a:gd name="connsiteX486" fmla="*/ 1438511 w 6858000"/>
              <a:gd name="connsiteY486" fmla="*/ 3218531 h 5197783"/>
              <a:gd name="connsiteX487" fmla="*/ 1476746 w 6858000"/>
              <a:gd name="connsiteY487" fmla="*/ 3152565 h 5197783"/>
              <a:gd name="connsiteX488" fmla="*/ 1881414 w 6858000"/>
              <a:gd name="connsiteY488" fmla="*/ 3152616 h 5197783"/>
              <a:gd name="connsiteX489" fmla="*/ 1751036 w 6858000"/>
              <a:gd name="connsiteY489" fmla="*/ 2926852 h 5197783"/>
              <a:gd name="connsiteX490" fmla="*/ 1789213 w 6858000"/>
              <a:gd name="connsiteY490" fmla="*/ 2860628 h 5197783"/>
              <a:gd name="connsiteX491" fmla="*/ 1995890 w 6858000"/>
              <a:gd name="connsiteY491" fmla="*/ 1916609 h 5197783"/>
              <a:gd name="connsiteX492" fmla="*/ 1438511 w 6858000"/>
              <a:gd name="connsiteY492" fmla="*/ 1916630 h 5197783"/>
              <a:gd name="connsiteX493" fmla="*/ 1476746 w 6858000"/>
              <a:gd name="connsiteY493" fmla="*/ 1850664 h 5197783"/>
              <a:gd name="connsiteX494" fmla="*/ 1881411 w 6858000"/>
              <a:gd name="connsiteY494" fmla="*/ 1850714 h 5197783"/>
              <a:gd name="connsiteX495" fmla="*/ 1751036 w 6858000"/>
              <a:gd name="connsiteY495" fmla="*/ 1624950 h 5197783"/>
              <a:gd name="connsiteX496" fmla="*/ 1789213 w 6858000"/>
              <a:gd name="connsiteY496" fmla="*/ 1558722 h 5197783"/>
              <a:gd name="connsiteX497" fmla="*/ 1995890 w 6858000"/>
              <a:gd name="connsiteY497" fmla="*/ 607181 h 5197783"/>
              <a:gd name="connsiteX498" fmla="*/ 1438511 w 6858000"/>
              <a:gd name="connsiteY498" fmla="*/ 607198 h 5197783"/>
              <a:gd name="connsiteX499" fmla="*/ 1476746 w 6858000"/>
              <a:gd name="connsiteY499" fmla="*/ 541232 h 5197783"/>
              <a:gd name="connsiteX500" fmla="*/ 1881414 w 6858000"/>
              <a:gd name="connsiteY500" fmla="*/ 541287 h 5197783"/>
              <a:gd name="connsiteX501" fmla="*/ 1751036 w 6858000"/>
              <a:gd name="connsiteY501" fmla="*/ 315523 h 5197783"/>
              <a:gd name="connsiteX502" fmla="*/ 1789213 w 6858000"/>
              <a:gd name="connsiteY502" fmla="*/ 249295 h 5197783"/>
              <a:gd name="connsiteX503" fmla="*/ 2056360 w 6858000"/>
              <a:gd name="connsiteY503" fmla="*/ 4724481 h 5197783"/>
              <a:gd name="connsiteX504" fmla="*/ 1783033 w 6858000"/>
              <a:gd name="connsiteY504" fmla="*/ 5197782 h 5197783"/>
              <a:gd name="connsiteX505" fmla="*/ 1772359 w 6858000"/>
              <a:gd name="connsiteY505" fmla="*/ 5197782 h 5197783"/>
              <a:gd name="connsiteX506" fmla="*/ 1739662 w 6858000"/>
              <a:gd name="connsiteY506" fmla="*/ 5140958 h 5197783"/>
              <a:gd name="connsiteX507" fmla="*/ 1942040 w 6858000"/>
              <a:gd name="connsiteY507" fmla="*/ 4790629 h 5197783"/>
              <a:gd name="connsiteX508" fmla="*/ 1681267 w 6858000"/>
              <a:gd name="connsiteY508" fmla="*/ 4790628 h 5197783"/>
              <a:gd name="connsiteX509" fmla="*/ 1642997 w 6858000"/>
              <a:gd name="connsiteY509" fmla="*/ 4724472 h 5197783"/>
              <a:gd name="connsiteX510" fmla="*/ 2056361 w 6858000"/>
              <a:gd name="connsiteY510" fmla="*/ 3415049 h 5197783"/>
              <a:gd name="connsiteX511" fmla="*/ 1777686 w 6858000"/>
              <a:gd name="connsiteY511" fmla="*/ 3897613 h 5197783"/>
              <a:gd name="connsiteX512" fmla="*/ 1739662 w 6858000"/>
              <a:gd name="connsiteY512" fmla="*/ 3831531 h 5197783"/>
              <a:gd name="connsiteX513" fmla="*/ 1942041 w 6858000"/>
              <a:gd name="connsiteY513" fmla="*/ 3481201 h 5197783"/>
              <a:gd name="connsiteX514" fmla="*/ 1681267 w 6858000"/>
              <a:gd name="connsiteY514" fmla="*/ 3481201 h 5197783"/>
              <a:gd name="connsiteX515" fmla="*/ 1642998 w 6858000"/>
              <a:gd name="connsiteY515" fmla="*/ 3415041 h 5197783"/>
              <a:gd name="connsiteX516" fmla="*/ 2056361 w 6858000"/>
              <a:gd name="connsiteY516" fmla="*/ 2113145 h 5197783"/>
              <a:gd name="connsiteX517" fmla="*/ 1777687 w 6858000"/>
              <a:gd name="connsiteY517" fmla="*/ 2595709 h 5197783"/>
              <a:gd name="connsiteX518" fmla="*/ 1739662 w 6858000"/>
              <a:gd name="connsiteY518" fmla="*/ 2529627 h 5197783"/>
              <a:gd name="connsiteX519" fmla="*/ 1942041 w 6858000"/>
              <a:gd name="connsiteY519" fmla="*/ 2179301 h 5197783"/>
              <a:gd name="connsiteX520" fmla="*/ 1681267 w 6858000"/>
              <a:gd name="connsiteY520" fmla="*/ 2179301 h 5197783"/>
              <a:gd name="connsiteX521" fmla="*/ 1642998 w 6858000"/>
              <a:gd name="connsiteY521" fmla="*/ 2113137 h 5197783"/>
              <a:gd name="connsiteX522" fmla="*/ 2056361 w 6858000"/>
              <a:gd name="connsiteY522" fmla="*/ 803718 h 5197783"/>
              <a:gd name="connsiteX523" fmla="*/ 1777687 w 6858000"/>
              <a:gd name="connsiteY523" fmla="*/ 1286278 h 5197783"/>
              <a:gd name="connsiteX524" fmla="*/ 1739662 w 6858000"/>
              <a:gd name="connsiteY524" fmla="*/ 1220200 h 5197783"/>
              <a:gd name="connsiteX525" fmla="*/ 1942041 w 6858000"/>
              <a:gd name="connsiteY525" fmla="*/ 869874 h 5197783"/>
              <a:gd name="connsiteX526" fmla="*/ 1681267 w 6858000"/>
              <a:gd name="connsiteY526" fmla="*/ 869874 h 5197783"/>
              <a:gd name="connsiteX527" fmla="*/ 1642998 w 6858000"/>
              <a:gd name="connsiteY527" fmla="*/ 803710 h 5197783"/>
              <a:gd name="connsiteX528" fmla="*/ 2067878 w 6858000"/>
              <a:gd name="connsiteY528" fmla="*/ 4403317 h 5197783"/>
              <a:gd name="connsiteX529" fmla="*/ 1991617 w 6858000"/>
              <a:gd name="connsiteY529" fmla="*/ 4403184 h 5197783"/>
              <a:gd name="connsiteX530" fmla="*/ 1789325 w 6858000"/>
              <a:gd name="connsiteY530" fmla="*/ 4052824 h 5197783"/>
              <a:gd name="connsiteX531" fmla="*/ 1658946 w 6858000"/>
              <a:gd name="connsiteY531" fmla="*/ 4278578 h 5197783"/>
              <a:gd name="connsiteX532" fmla="*/ 1582480 w 6858000"/>
              <a:gd name="connsiteY532" fmla="*/ 4278644 h 5197783"/>
              <a:gd name="connsiteX533" fmla="*/ 1789166 w 6858000"/>
              <a:gd name="connsiteY533" fmla="*/ 3920757 h 5197783"/>
              <a:gd name="connsiteX534" fmla="*/ 2067878 w 6858000"/>
              <a:gd name="connsiteY534" fmla="*/ 3093890 h 5197783"/>
              <a:gd name="connsiteX535" fmla="*/ 1991617 w 6858000"/>
              <a:gd name="connsiteY535" fmla="*/ 3093757 h 5197783"/>
              <a:gd name="connsiteX536" fmla="*/ 1789326 w 6858000"/>
              <a:gd name="connsiteY536" fmla="*/ 2743393 h 5197783"/>
              <a:gd name="connsiteX537" fmla="*/ 1658947 w 6858000"/>
              <a:gd name="connsiteY537" fmla="*/ 2969147 h 5197783"/>
              <a:gd name="connsiteX538" fmla="*/ 1582481 w 6858000"/>
              <a:gd name="connsiteY538" fmla="*/ 2969212 h 5197783"/>
              <a:gd name="connsiteX539" fmla="*/ 1789167 w 6858000"/>
              <a:gd name="connsiteY539" fmla="*/ 2611326 h 5197783"/>
              <a:gd name="connsiteX540" fmla="*/ 2067878 w 6858000"/>
              <a:gd name="connsiteY540" fmla="*/ 1791988 h 5197783"/>
              <a:gd name="connsiteX541" fmla="*/ 1991617 w 6858000"/>
              <a:gd name="connsiteY541" fmla="*/ 1791855 h 5197783"/>
              <a:gd name="connsiteX542" fmla="*/ 1789326 w 6858000"/>
              <a:gd name="connsiteY542" fmla="*/ 1441495 h 5197783"/>
              <a:gd name="connsiteX543" fmla="*/ 1658947 w 6858000"/>
              <a:gd name="connsiteY543" fmla="*/ 1667249 h 5197783"/>
              <a:gd name="connsiteX544" fmla="*/ 1582481 w 6858000"/>
              <a:gd name="connsiteY544" fmla="*/ 1667315 h 5197783"/>
              <a:gd name="connsiteX545" fmla="*/ 1789167 w 6858000"/>
              <a:gd name="connsiteY545" fmla="*/ 1309428 h 5197783"/>
              <a:gd name="connsiteX546" fmla="*/ 2067878 w 6858000"/>
              <a:gd name="connsiteY546" fmla="*/ 482560 h 5197783"/>
              <a:gd name="connsiteX547" fmla="*/ 1991617 w 6858000"/>
              <a:gd name="connsiteY547" fmla="*/ 482427 h 5197783"/>
              <a:gd name="connsiteX548" fmla="*/ 1789326 w 6858000"/>
              <a:gd name="connsiteY548" fmla="*/ 132063 h 5197783"/>
              <a:gd name="connsiteX549" fmla="*/ 1658947 w 6858000"/>
              <a:gd name="connsiteY549" fmla="*/ 357821 h 5197783"/>
              <a:gd name="connsiteX550" fmla="*/ 1582481 w 6858000"/>
              <a:gd name="connsiteY550" fmla="*/ 357887 h 5197783"/>
              <a:gd name="connsiteX551" fmla="*/ 1789167 w 6858000"/>
              <a:gd name="connsiteY551" fmla="*/ 0 h 5197783"/>
              <a:gd name="connsiteX552" fmla="*/ 2348051 w 6858000"/>
              <a:gd name="connsiteY552" fmla="*/ 5059805 h 5197783"/>
              <a:gd name="connsiteX553" fmla="*/ 1934683 w 6858000"/>
              <a:gd name="connsiteY553" fmla="*/ 5059795 h 5197783"/>
              <a:gd name="connsiteX554" fmla="*/ 2213359 w 6858000"/>
              <a:gd name="connsiteY554" fmla="*/ 4577231 h 5197783"/>
              <a:gd name="connsiteX555" fmla="*/ 2251383 w 6858000"/>
              <a:gd name="connsiteY555" fmla="*/ 4643313 h 5197783"/>
              <a:gd name="connsiteX556" fmla="*/ 2049005 w 6858000"/>
              <a:gd name="connsiteY556" fmla="*/ 4993641 h 5197783"/>
              <a:gd name="connsiteX557" fmla="*/ 2309784 w 6858000"/>
              <a:gd name="connsiteY557" fmla="*/ 4993641 h 5197783"/>
              <a:gd name="connsiteX558" fmla="*/ 2348051 w 6858000"/>
              <a:gd name="connsiteY558" fmla="*/ 3750372 h 5197783"/>
              <a:gd name="connsiteX559" fmla="*/ 1934683 w 6858000"/>
              <a:gd name="connsiteY559" fmla="*/ 3750363 h 5197783"/>
              <a:gd name="connsiteX560" fmla="*/ 2213359 w 6858000"/>
              <a:gd name="connsiteY560" fmla="*/ 3267804 h 5197783"/>
              <a:gd name="connsiteX561" fmla="*/ 2251383 w 6858000"/>
              <a:gd name="connsiteY561" fmla="*/ 3333886 h 5197783"/>
              <a:gd name="connsiteX562" fmla="*/ 2049005 w 6858000"/>
              <a:gd name="connsiteY562" fmla="*/ 3684214 h 5197783"/>
              <a:gd name="connsiteX563" fmla="*/ 2309784 w 6858000"/>
              <a:gd name="connsiteY563" fmla="*/ 3684214 h 5197783"/>
              <a:gd name="connsiteX564" fmla="*/ 2348051 w 6858000"/>
              <a:gd name="connsiteY564" fmla="*/ 2448474 h 5197783"/>
              <a:gd name="connsiteX565" fmla="*/ 1934684 w 6858000"/>
              <a:gd name="connsiteY565" fmla="*/ 2448468 h 5197783"/>
              <a:gd name="connsiteX566" fmla="*/ 2213359 w 6858000"/>
              <a:gd name="connsiteY566" fmla="*/ 1965900 h 5197783"/>
              <a:gd name="connsiteX567" fmla="*/ 2251383 w 6858000"/>
              <a:gd name="connsiteY567" fmla="*/ 2031986 h 5197783"/>
              <a:gd name="connsiteX568" fmla="*/ 2049005 w 6858000"/>
              <a:gd name="connsiteY568" fmla="*/ 2382314 h 5197783"/>
              <a:gd name="connsiteX569" fmla="*/ 2309784 w 6858000"/>
              <a:gd name="connsiteY569" fmla="*/ 2382314 h 5197783"/>
              <a:gd name="connsiteX570" fmla="*/ 2348051 w 6858000"/>
              <a:gd name="connsiteY570" fmla="*/ 1139041 h 5197783"/>
              <a:gd name="connsiteX571" fmla="*/ 1934684 w 6858000"/>
              <a:gd name="connsiteY571" fmla="*/ 1139032 h 5197783"/>
              <a:gd name="connsiteX572" fmla="*/ 2213359 w 6858000"/>
              <a:gd name="connsiteY572" fmla="*/ 656473 h 5197783"/>
              <a:gd name="connsiteX573" fmla="*/ 2251383 w 6858000"/>
              <a:gd name="connsiteY573" fmla="*/ 722555 h 5197783"/>
              <a:gd name="connsiteX574" fmla="*/ 2049005 w 6858000"/>
              <a:gd name="connsiteY574" fmla="*/ 1072883 h 5197783"/>
              <a:gd name="connsiteX575" fmla="*/ 2309784 w 6858000"/>
              <a:gd name="connsiteY575" fmla="*/ 1072883 h 5197783"/>
              <a:gd name="connsiteX576" fmla="*/ 2433222 w 6858000"/>
              <a:gd name="connsiteY576" fmla="*/ 4192750 h 5197783"/>
              <a:gd name="connsiteX577" fmla="*/ 2226526 w 6858000"/>
              <a:gd name="connsiteY577" fmla="*/ 4550641 h 5197783"/>
              <a:gd name="connsiteX578" fmla="*/ 1947820 w 6858000"/>
              <a:gd name="connsiteY578" fmla="*/ 4068077 h 5197783"/>
              <a:gd name="connsiteX579" fmla="*/ 2024073 w 6858000"/>
              <a:gd name="connsiteY579" fmla="*/ 4068210 h 5197783"/>
              <a:gd name="connsiteX580" fmla="*/ 2226369 w 6858000"/>
              <a:gd name="connsiteY580" fmla="*/ 4418571 h 5197783"/>
              <a:gd name="connsiteX581" fmla="*/ 2356760 w 6858000"/>
              <a:gd name="connsiteY581" fmla="*/ 4192811 h 5197783"/>
              <a:gd name="connsiteX582" fmla="*/ 2433222 w 6858000"/>
              <a:gd name="connsiteY582" fmla="*/ 2883323 h 5197783"/>
              <a:gd name="connsiteX583" fmla="*/ 2226527 w 6858000"/>
              <a:gd name="connsiteY583" fmla="*/ 3241210 h 5197783"/>
              <a:gd name="connsiteX584" fmla="*/ 1947821 w 6858000"/>
              <a:gd name="connsiteY584" fmla="*/ 2758642 h 5197783"/>
              <a:gd name="connsiteX585" fmla="*/ 2024074 w 6858000"/>
              <a:gd name="connsiteY585" fmla="*/ 2758779 h 5197783"/>
              <a:gd name="connsiteX586" fmla="*/ 2226370 w 6858000"/>
              <a:gd name="connsiteY586" fmla="*/ 3109145 h 5197783"/>
              <a:gd name="connsiteX587" fmla="*/ 2356760 w 6858000"/>
              <a:gd name="connsiteY587" fmla="*/ 2883384 h 5197783"/>
              <a:gd name="connsiteX588" fmla="*/ 2433222 w 6858000"/>
              <a:gd name="connsiteY588" fmla="*/ 1581417 h 5197783"/>
              <a:gd name="connsiteX589" fmla="*/ 2226527 w 6858000"/>
              <a:gd name="connsiteY589" fmla="*/ 1939304 h 5197783"/>
              <a:gd name="connsiteX590" fmla="*/ 1947821 w 6858000"/>
              <a:gd name="connsiteY590" fmla="*/ 1456744 h 5197783"/>
              <a:gd name="connsiteX591" fmla="*/ 2024074 w 6858000"/>
              <a:gd name="connsiteY591" fmla="*/ 1456877 h 5197783"/>
              <a:gd name="connsiteX592" fmla="*/ 2226370 w 6858000"/>
              <a:gd name="connsiteY592" fmla="*/ 1807239 h 5197783"/>
              <a:gd name="connsiteX593" fmla="*/ 2356760 w 6858000"/>
              <a:gd name="connsiteY593" fmla="*/ 1581482 h 5197783"/>
              <a:gd name="connsiteX594" fmla="*/ 2433222 w 6858000"/>
              <a:gd name="connsiteY594" fmla="*/ 271990 h 5197783"/>
              <a:gd name="connsiteX595" fmla="*/ 2226527 w 6858000"/>
              <a:gd name="connsiteY595" fmla="*/ 629877 h 5197783"/>
              <a:gd name="connsiteX596" fmla="*/ 1947821 w 6858000"/>
              <a:gd name="connsiteY596" fmla="*/ 147313 h 5197783"/>
              <a:gd name="connsiteX597" fmla="*/ 2024074 w 6858000"/>
              <a:gd name="connsiteY597" fmla="*/ 147446 h 5197783"/>
              <a:gd name="connsiteX598" fmla="*/ 2226370 w 6858000"/>
              <a:gd name="connsiteY598" fmla="*/ 497812 h 5197783"/>
              <a:gd name="connsiteX599" fmla="*/ 2356760 w 6858000"/>
              <a:gd name="connsiteY599" fmla="*/ 272056 h 5197783"/>
              <a:gd name="connsiteX600" fmla="*/ 2564051 w 6858000"/>
              <a:gd name="connsiteY600" fmla="*/ 5184383 h 5197783"/>
              <a:gd name="connsiteX601" fmla="*/ 2006660 w 6858000"/>
              <a:gd name="connsiteY601" fmla="*/ 5184399 h 5197783"/>
              <a:gd name="connsiteX602" fmla="*/ 2044893 w 6858000"/>
              <a:gd name="connsiteY602" fmla="*/ 5118435 h 5197783"/>
              <a:gd name="connsiteX603" fmla="*/ 2449567 w 6858000"/>
              <a:gd name="connsiteY603" fmla="*/ 5118485 h 5197783"/>
              <a:gd name="connsiteX604" fmla="*/ 2319184 w 6858000"/>
              <a:gd name="connsiteY604" fmla="*/ 4892717 h 5197783"/>
              <a:gd name="connsiteX605" fmla="*/ 2357363 w 6858000"/>
              <a:gd name="connsiteY605" fmla="*/ 4826497 h 5197783"/>
              <a:gd name="connsiteX606" fmla="*/ 2564051 w 6858000"/>
              <a:gd name="connsiteY606" fmla="*/ 3874953 h 5197783"/>
              <a:gd name="connsiteX607" fmla="*/ 2006660 w 6858000"/>
              <a:gd name="connsiteY607" fmla="*/ 3874970 h 5197783"/>
              <a:gd name="connsiteX608" fmla="*/ 2044893 w 6858000"/>
              <a:gd name="connsiteY608" fmla="*/ 3809009 h 5197783"/>
              <a:gd name="connsiteX609" fmla="*/ 2449567 w 6858000"/>
              <a:gd name="connsiteY609" fmla="*/ 3809055 h 5197783"/>
              <a:gd name="connsiteX610" fmla="*/ 2319184 w 6858000"/>
              <a:gd name="connsiteY610" fmla="*/ 3583291 h 5197783"/>
              <a:gd name="connsiteX611" fmla="*/ 2357363 w 6858000"/>
              <a:gd name="connsiteY611" fmla="*/ 3517067 h 5197783"/>
              <a:gd name="connsiteX612" fmla="*/ 2564051 w 6858000"/>
              <a:gd name="connsiteY612" fmla="*/ 2573052 h 5197783"/>
              <a:gd name="connsiteX613" fmla="*/ 2006660 w 6858000"/>
              <a:gd name="connsiteY613" fmla="*/ 2573069 h 5197783"/>
              <a:gd name="connsiteX614" fmla="*/ 2044893 w 6858000"/>
              <a:gd name="connsiteY614" fmla="*/ 2507103 h 5197783"/>
              <a:gd name="connsiteX615" fmla="*/ 2449567 w 6858000"/>
              <a:gd name="connsiteY615" fmla="*/ 2507158 h 5197783"/>
              <a:gd name="connsiteX616" fmla="*/ 2319184 w 6858000"/>
              <a:gd name="connsiteY616" fmla="*/ 2281389 h 5197783"/>
              <a:gd name="connsiteX617" fmla="*/ 2357363 w 6858000"/>
              <a:gd name="connsiteY617" fmla="*/ 2215161 h 5197783"/>
              <a:gd name="connsiteX618" fmla="*/ 2564051 w 6858000"/>
              <a:gd name="connsiteY618" fmla="*/ 1263621 h 5197783"/>
              <a:gd name="connsiteX619" fmla="*/ 2006660 w 6858000"/>
              <a:gd name="connsiteY619" fmla="*/ 1263642 h 5197783"/>
              <a:gd name="connsiteX620" fmla="*/ 2044893 w 6858000"/>
              <a:gd name="connsiteY620" fmla="*/ 1197671 h 5197783"/>
              <a:gd name="connsiteX621" fmla="*/ 2449567 w 6858000"/>
              <a:gd name="connsiteY621" fmla="*/ 1197726 h 5197783"/>
              <a:gd name="connsiteX622" fmla="*/ 2319184 w 6858000"/>
              <a:gd name="connsiteY622" fmla="*/ 971962 h 5197783"/>
              <a:gd name="connsiteX623" fmla="*/ 2357363 w 6858000"/>
              <a:gd name="connsiteY623" fmla="*/ 905734 h 5197783"/>
              <a:gd name="connsiteX624" fmla="*/ 2577199 w 6858000"/>
              <a:gd name="connsiteY624" fmla="*/ 3943431 h 5197783"/>
              <a:gd name="connsiteX625" fmla="*/ 2538965 w 6858000"/>
              <a:gd name="connsiteY625" fmla="*/ 4009397 h 5197783"/>
              <a:gd name="connsiteX626" fmla="*/ 2134283 w 6858000"/>
              <a:gd name="connsiteY626" fmla="*/ 4009342 h 5197783"/>
              <a:gd name="connsiteX627" fmla="*/ 2264665 w 6858000"/>
              <a:gd name="connsiteY627" fmla="*/ 4235115 h 5197783"/>
              <a:gd name="connsiteX628" fmla="*/ 2226482 w 6858000"/>
              <a:gd name="connsiteY628" fmla="*/ 4301339 h 5197783"/>
              <a:gd name="connsiteX629" fmla="*/ 2019812 w 6858000"/>
              <a:gd name="connsiteY629" fmla="*/ 3943448 h 5197783"/>
              <a:gd name="connsiteX630" fmla="*/ 2577199 w 6858000"/>
              <a:gd name="connsiteY630" fmla="*/ 2634005 h 5197783"/>
              <a:gd name="connsiteX631" fmla="*/ 2538966 w 6858000"/>
              <a:gd name="connsiteY631" fmla="*/ 2699971 h 5197783"/>
              <a:gd name="connsiteX632" fmla="*/ 2134283 w 6858000"/>
              <a:gd name="connsiteY632" fmla="*/ 2699916 h 5197783"/>
              <a:gd name="connsiteX633" fmla="*/ 2264666 w 6858000"/>
              <a:gd name="connsiteY633" fmla="*/ 2925685 h 5197783"/>
              <a:gd name="connsiteX634" fmla="*/ 2226487 w 6858000"/>
              <a:gd name="connsiteY634" fmla="*/ 2991908 h 5197783"/>
              <a:gd name="connsiteX635" fmla="*/ 2019813 w 6858000"/>
              <a:gd name="connsiteY635" fmla="*/ 2634022 h 5197783"/>
              <a:gd name="connsiteX636" fmla="*/ 2577199 w 6858000"/>
              <a:gd name="connsiteY636" fmla="*/ 1332105 h 5197783"/>
              <a:gd name="connsiteX637" fmla="*/ 2538966 w 6858000"/>
              <a:gd name="connsiteY637" fmla="*/ 1398071 h 5197783"/>
              <a:gd name="connsiteX638" fmla="*/ 2134283 w 6858000"/>
              <a:gd name="connsiteY638" fmla="*/ 1398016 h 5197783"/>
              <a:gd name="connsiteX639" fmla="*/ 2264666 w 6858000"/>
              <a:gd name="connsiteY639" fmla="*/ 1623785 h 5197783"/>
              <a:gd name="connsiteX640" fmla="*/ 2226487 w 6858000"/>
              <a:gd name="connsiteY640" fmla="*/ 1690008 h 5197783"/>
              <a:gd name="connsiteX641" fmla="*/ 2019813 w 6858000"/>
              <a:gd name="connsiteY641" fmla="*/ 1332122 h 5197783"/>
              <a:gd name="connsiteX642" fmla="*/ 2577199 w 6858000"/>
              <a:gd name="connsiteY642" fmla="*/ 22674 h 5197783"/>
              <a:gd name="connsiteX643" fmla="*/ 2538966 w 6858000"/>
              <a:gd name="connsiteY643" fmla="*/ 88640 h 5197783"/>
              <a:gd name="connsiteX644" fmla="*/ 2134283 w 6858000"/>
              <a:gd name="connsiteY644" fmla="*/ 88590 h 5197783"/>
              <a:gd name="connsiteX645" fmla="*/ 2264666 w 6858000"/>
              <a:gd name="connsiteY645" fmla="*/ 314354 h 5197783"/>
              <a:gd name="connsiteX646" fmla="*/ 2226487 w 6858000"/>
              <a:gd name="connsiteY646" fmla="*/ 380577 h 5197783"/>
              <a:gd name="connsiteX647" fmla="*/ 2019813 w 6858000"/>
              <a:gd name="connsiteY647" fmla="*/ 22695 h 5197783"/>
              <a:gd name="connsiteX648" fmla="*/ 2636046 w 6858000"/>
              <a:gd name="connsiteY648" fmla="*/ 5059759 h 5197783"/>
              <a:gd name="connsiteX649" fmla="*/ 2559780 w 6858000"/>
              <a:gd name="connsiteY649" fmla="*/ 5059625 h 5197783"/>
              <a:gd name="connsiteX650" fmla="*/ 2357476 w 6858000"/>
              <a:gd name="connsiteY650" fmla="*/ 4709263 h 5197783"/>
              <a:gd name="connsiteX651" fmla="*/ 2227089 w 6858000"/>
              <a:gd name="connsiteY651" fmla="*/ 4935017 h 5197783"/>
              <a:gd name="connsiteX652" fmla="*/ 2150624 w 6858000"/>
              <a:gd name="connsiteY652" fmla="*/ 4935083 h 5197783"/>
              <a:gd name="connsiteX653" fmla="*/ 2357325 w 6858000"/>
              <a:gd name="connsiteY653" fmla="*/ 4577197 h 5197783"/>
              <a:gd name="connsiteX654" fmla="*/ 2636046 w 6858000"/>
              <a:gd name="connsiteY654" fmla="*/ 3750330 h 5197783"/>
              <a:gd name="connsiteX655" fmla="*/ 2559780 w 6858000"/>
              <a:gd name="connsiteY655" fmla="*/ 3750197 h 5197783"/>
              <a:gd name="connsiteX656" fmla="*/ 2357476 w 6858000"/>
              <a:gd name="connsiteY656" fmla="*/ 3399837 h 5197783"/>
              <a:gd name="connsiteX657" fmla="*/ 2227090 w 6858000"/>
              <a:gd name="connsiteY657" fmla="*/ 3625591 h 5197783"/>
              <a:gd name="connsiteX658" fmla="*/ 2150624 w 6858000"/>
              <a:gd name="connsiteY658" fmla="*/ 3625657 h 5197783"/>
              <a:gd name="connsiteX659" fmla="*/ 2357325 w 6858000"/>
              <a:gd name="connsiteY659" fmla="*/ 3267770 h 5197783"/>
              <a:gd name="connsiteX660" fmla="*/ 2636046 w 6858000"/>
              <a:gd name="connsiteY660" fmla="*/ 2448428 h 5197783"/>
              <a:gd name="connsiteX661" fmla="*/ 2559781 w 6858000"/>
              <a:gd name="connsiteY661" fmla="*/ 2448291 h 5197783"/>
              <a:gd name="connsiteX662" fmla="*/ 2357476 w 6858000"/>
              <a:gd name="connsiteY662" fmla="*/ 2097931 h 5197783"/>
              <a:gd name="connsiteX663" fmla="*/ 2227090 w 6858000"/>
              <a:gd name="connsiteY663" fmla="*/ 2323689 h 5197783"/>
              <a:gd name="connsiteX664" fmla="*/ 2150624 w 6858000"/>
              <a:gd name="connsiteY664" fmla="*/ 2323755 h 5197783"/>
              <a:gd name="connsiteX665" fmla="*/ 2357325 w 6858000"/>
              <a:gd name="connsiteY665" fmla="*/ 1965868 h 5197783"/>
              <a:gd name="connsiteX666" fmla="*/ 2636046 w 6858000"/>
              <a:gd name="connsiteY666" fmla="*/ 1139003 h 5197783"/>
              <a:gd name="connsiteX667" fmla="*/ 2559781 w 6858000"/>
              <a:gd name="connsiteY667" fmla="*/ 1138866 h 5197783"/>
              <a:gd name="connsiteX668" fmla="*/ 2357476 w 6858000"/>
              <a:gd name="connsiteY668" fmla="*/ 788502 h 5197783"/>
              <a:gd name="connsiteX669" fmla="*/ 2227090 w 6858000"/>
              <a:gd name="connsiteY669" fmla="*/ 1014260 h 5197783"/>
              <a:gd name="connsiteX670" fmla="*/ 2150624 w 6858000"/>
              <a:gd name="connsiteY670" fmla="*/ 1014321 h 5197783"/>
              <a:gd name="connsiteX671" fmla="*/ 2357325 w 6858000"/>
              <a:gd name="connsiteY671" fmla="*/ 656439 h 5197783"/>
              <a:gd name="connsiteX672" fmla="*/ 2649179 w 6858000"/>
              <a:gd name="connsiteY672" fmla="*/ 4068037 h 5197783"/>
              <a:gd name="connsiteX673" fmla="*/ 2370488 w 6858000"/>
              <a:gd name="connsiteY673" fmla="*/ 4550603 h 5197783"/>
              <a:gd name="connsiteX674" fmla="*/ 2332464 w 6858000"/>
              <a:gd name="connsiteY674" fmla="*/ 4484519 h 5197783"/>
              <a:gd name="connsiteX675" fmla="*/ 2534847 w 6858000"/>
              <a:gd name="connsiteY675" fmla="*/ 4134193 h 5197783"/>
              <a:gd name="connsiteX676" fmla="*/ 2274067 w 6858000"/>
              <a:gd name="connsiteY676" fmla="*/ 4134193 h 5197783"/>
              <a:gd name="connsiteX677" fmla="*/ 2235791 w 6858000"/>
              <a:gd name="connsiteY677" fmla="*/ 4068029 h 5197783"/>
              <a:gd name="connsiteX678" fmla="*/ 2649179 w 6858000"/>
              <a:gd name="connsiteY678" fmla="*/ 2758610 h 5197783"/>
              <a:gd name="connsiteX679" fmla="*/ 2370489 w 6858000"/>
              <a:gd name="connsiteY679" fmla="*/ 3241170 h 5197783"/>
              <a:gd name="connsiteX680" fmla="*/ 2332465 w 6858000"/>
              <a:gd name="connsiteY680" fmla="*/ 3175092 h 5197783"/>
              <a:gd name="connsiteX681" fmla="*/ 2534848 w 6858000"/>
              <a:gd name="connsiteY681" fmla="*/ 2824762 h 5197783"/>
              <a:gd name="connsiteX682" fmla="*/ 2274068 w 6858000"/>
              <a:gd name="connsiteY682" fmla="*/ 2824762 h 5197783"/>
              <a:gd name="connsiteX683" fmla="*/ 2235791 w 6858000"/>
              <a:gd name="connsiteY683" fmla="*/ 2758602 h 5197783"/>
              <a:gd name="connsiteX684" fmla="*/ 2649179 w 6858000"/>
              <a:gd name="connsiteY684" fmla="*/ 1456706 h 5197783"/>
              <a:gd name="connsiteX685" fmla="*/ 2370489 w 6858000"/>
              <a:gd name="connsiteY685" fmla="*/ 1939270 h 5197783"/>
              <a:gd name="connsiteX686" fmla="*/ 2332465 w 6858000"/>
              <a:gd name="connsiteY686" fmla="*/ 1873188 h 5197783"/>
              <a:gd name="connsiteX687" fmla="*/ 2534848 w 6858000"/>
              <a:gd name="connsiteY687" fmla="*/ 1522862 h 5197783"/>
              <a:gd name="connsiteX688" fmla="*/ 2274068 w 6858000"/>
              <a:gd name="connsiteY688" fmla="*/ 1522862 h 5197783"/>
              <a:gd name="connsiteX689" fmla="*/ 2235791 w 6858000"/>
              <a:gd name="connsiteY689" fmla="*/ 1456698 h 5197783"/>
              <a:gd name="connsiteX690" fmla="*/ 2649179 w 6858000"/>
              <a:gd name="connsiteY690" fmla="*/ 147279 h 5197783"/>
              <a:gd name="connsiteX691" fmla="*/ 2370489 w 6858000"/>
              <a:gd name="connsiteY691" fmla="*/ 629839 h 5197783"/>
              <a:gd name="connsiteX692" fmla="*/ 2332465 w 6858000"/>
              <a:gd name="connsiteY692" fmla="*/ 563757 h 5197783"/>
              <a:gd name="connsiteX693" fmla="*/ 2534848 w 6858000"/>
              <a:gd name="connsiteY693" fmla="*/ 213431 h 5197783"/>
              <a:gd name="connsiteX694" fmla="*/ 2274068 w 6858000"/>
              <a:gd name="connsiteY694" fmla="*/ 213431 h 5197783"/>
              <a:gd name="connsiteX695" fmla="*/ 2235791 w 6858000"/>
              <a:gd name="connsiteY695" fmla="*/ 147271 h 5197783"/>
              <a:gd name="connsiteX696" fmla="*/ 2940900 w 6858000"/>
              <a:gd name="connsiteY696" fmla="*/ 4403364 h 5197783"/>
              <a:gd name="connsiteX697" fmla="*/ 2527496 w 6858000"/>
              <a:gd name="connsiteY697" fmla="*/ 4403355 h 5197783"/>
              <a:gd name="connsiteX698" fmla="*/ 2806215 w 6858000"/>
              <a:gd name="connsiteY698" fmla="*/ 3920792 h 5197783"/>
              <a:gd name="connsiteX699" fmla="*/ 2844237 w 6858000"/>
              <a:gd name="connsiteY699" fmla="*/ 3986874 h 5197783"/>
              <a:gd name="connsiteX700" fmla="*/ 2641823 w 6858000"/>
              <a:gd name="connsiteY700" fmla="*/ 4337201 h 5197783"/>
              <a:gd name="connsiteX701" fmla="*/ 2902636 w 6858000"/>
              <a:gd name="connsiteY701" fmla="*/ 4337201 h 5197783"/>
              <a:gd name="connsiteX702" fmla="*/ 2940900 w 6858000"/>
              <a:gd name="connsiteY702" fmla="*/ 3093933 h 5197783"/>
              <a:gd name="connsiteX703" fmla="*/ 2527497 w 6858000"/>
              <a:gd name="connsiteY703" fmla="*/ 3093924 h 5197783"/>
              <a:gd name="connsiteX704" fmla="*/ 2806215 w 6858000"/>
              <a:gd name="connsiteY704" fmla="*/ 2611365 h 5197783"/>
              <a:gd name="connsiteX705" fmla="*/ 2844237 w 6858000"/>
              <a:gd name="connsiteY705" fmla="*/ 2677447 h 5197783"/>
              <a:gd name="connsiteX706" fmla="*/ 2641824 w 6858000"/>
              <a:gd name="connsiteY706" fmla="*/ 3027775 h 5197783"/>
              <a:gd name="connsiteX707" fmla="*/ 2902636 w 6858000"/>
              <a:gd name="connsiteY707" fmla="*/ 3027775 h 5197783"/>
              <a:gd name="connsiteX708" fmla="*/ 2940900 w 6858000"/>
              <a:gd name="connsiteY708" fmla="*/ 1792037 h 5197783"/>
              <a:gd name="connsiteX709" fmla="*/ 2527497 w 6858000"/>
              <a:gd name="connsiteY709" fmla="*/ 1792024 h 5197783"/>
              <a:gd name="connsiteX710" fmla="*/ 2806215 w 6858000"/>
              <a:gd name="connsiteY710" fmla="*/ 1309465 h 5197783"/>
              <a:gd name="connsiteX711" fmla="*/ 2844238 w 6858000"/>
              <a:gd name="connsiteY711" fmla="*/ 1375547 h 5197783"/>
              <a:gd name="connsiteX712" fmla="*/ 2641824 w 6858000"/>
              <a:gd name="connsiteY712" fmla="*/ 1725874 h 5197783"/>
              <a:gd name="connsiteX713" fmla="*/ 2902636 w 6858000"/>
              <a:gd name="connsiteY713" fmla="*/ 1725874 h 5197783"/>
              <a:gd name="connsiteX714" fmla="*/ 2940900 w 6858000"/>
              <a:gd name="connsiteY714" fmla="*/ 482602 h 5197783"/>
              <a:gd name="connsiteX715" fmla="*/ 2527497 w 6858000"/>
              <a:gd name="connsiteY715" fmla="*/ 482598 h 5197783"/>
              <a:gd name="connsiteX716" fmla="*/ 2806215 w 6858000"/>
              <a:gd name="connsiteY716" fmla="*/ 34 h 5197783"/>
              <a:gd name="connsiteX717" fmla="*/ 2844238 w 6858000"/>
              <a:gd name="connsiteY717" fmla="*/ 66116 h 5197783"/>
              <a:gd name="connsiteX718" fmla="*/ 2641824 w 6858000"/>
              <a:gd name="connsiteY718" fmla="*/ 416444 h 5197783"/>
              <a:gd name="connsiteX719" fmla="*/ 2902636 w 6858000"/>
              <a:gd name="connsiteY719" fmla="*/ 416444 h 5197783"/>
              <a:gd name="connsiteX720" fmla="*/ 3005124 w 6858000"/>
              <a:gd name="connsiteY720" fmla="*/ 4849193 h 5197783"/>
              <a:gd name="connsiteX721" fmla="*/ 2803813 w 6858000"/>
              <a:gd name="connsiteY721" fmla="*/ 5197783 h 5197783"/>
              <a:gd name="connsiteX722" fmla="*/ 2793072 w 6858000"/>
              <a:gd name="connsiteY722" fmla="*/ 5197783 h 5197783"/>
              <a:gd name="connsiteX723" fmla="*/ 2519685 w 6858000"/>
              <a:gd name="connsiteY723" fmla="*/ 4724517 h 5197783"/>
              <a:gd name="connsiteX724" fmla="*/ 2595944 w 6858000"/>
              <a:gd name="connsiteY724" fmla="*/ 4724649 h 5197783"/>
              <a:gd name="connsiteX725" fmla="*/ 2798282 w 6858000"/>
              <a:gd name="connsiteY725" fmla="*/ 5075015 h 5197783"/>
              <a:gd name="connsiteX726" fmla="*/ 2928659 w 6858000"/>
              <a:gd name="connsiteY726" fmla="*/ 4849251 h 5197783"/>
              <a:gd name="connsiteX727" fmla="*/ 3005124 w 6858000"/>
              <a:gd name="connsiteY727" fmla="*/ 3539762 h 5197783"/>
              <a:gd name="connsiteX728" fmla="*/ 2798444 w 6858000"/>
              <a:gd name="connsiteY728" fmla="*/ 3897645 h 5197783"/>
              <a:gd name="connsiteX729" fmla="*/ 2519685 w 6858000"/>
              <a:gd name="connsiteY729" fmla="*/ 3415085 h 5197783"/>
              <a:gd name="connsiteX730" fmla="*/ 2595944 w 6858000"/>
              <a:gd name="connsiteY730" fmla="*/ 3415222 h 5197783"/>
              <a:gd name="connsiteX731" fmla="*/ 2798282 w 6858000"/>
              <a:gd name="connsiteY731" fmla="*/ 3765584 h 5197783"/>
              <a:gd name="connsiteX732" fmla="*/ 2928659 w 6858000"/>
              <a:gd name="connsiteY732" fmla="*/ 3539823 h 5197783"/>
              <a:gd name="connsiteX733" fmla="*/ 3005124 w 6858000"/>
              <a:gd name="connsiteY733" fmla="*/ 2237856 h 5197783"/>
              <a:gd name="connsiteX734" fmla="*/ 2798444 w 6858000"/>
              <a:gd name="connsiteY734" fmla="*/ 2595743 h 5197783"/>
              <a:gd name="connsiteX735" fmla="*/ 2519685 w 6858000"/>
              <a:gd name="connsiteY735" fmla="*/ 2113183 h 5197783"/>
              <a:gd name="connsiteX736" fmla="*/ 2595944 w 6858000"/>
              <a:gd name="connsiteY736" fmla="*/ 2113316 h 5197783"/>
              <a:gd name="connsiteX737" fmla="*/ 2798282 w 6858000"/>
              <a:gd name="connsiteY737" fmla="*/ 2463678 h 5197783"/>
              <a:gd name="connsiteX738" fmla="*/ 2928659 w 6858000"/>
              <a:gd name="connsiteY738" fmla="*/ 2237921 h 5197783"/>
              <a:gd name="connsiteX739" fmla="*/ 3005124 w 6858000"/>
              <a:gd name="connsiteY739" fmla="*/ 928429 h 5197783"/>
              <a:gd name="connsiteX740" fmla="*/ 2798444 w 6858000"/>
              <a:gd name="connsiteY740" fmla="*/ 1286316 h 5197783"/>
              <a:gd name="connsiteX741" fmla="*/ 2519685 w 6858000"/>
              <a:gd name="connsiteY741" fmla="*/ 803752 h 5197783"/>
              <a:gd name="connsiteX742" fmla="*/ 2595944 w 6858000"/>
              <a:gd name="connsiteY742" fmla="*/ 803885 h 5197783"/>
              <a:gd name="connsiteX743" fmla="*/ 2798282 w 6858000"/>
              <a:gd name="connsiteY743" fmla="*/ 1154251 h 5197783"/>
              <a:gd name="connsiteX744" fmla="*/ 2928659 w 6858000"/>
              <a:gd name="connsiteY744" fmla="*/ 928495 h 5197783"/>
              <a:gd name="connsiteX745" fmla="*/ 3149081 w 6858000"/>
              <a:gd name="connsiteY745" fmla="*/ 4599871 h 5197783"/>
              <a:gd name="connsiteX746" fmla="*/ 3110857 w 6858000"/>
              <a:gd name="connsiteY746" fmla="*/ 4665837 h 5197783"/>
              <a:gd name="connsiteX747" fmla="*/ 2706170 w 6858000"/>
              <a:gd name="connsiteY747" fmla="*/ 4665787 h 5197783"/>
              <a:gd name="connsiteX748" fmla="*/ 2836574 w 6858000"/>
              <a:gd name="connsiteY748" fmla="*/ 4891555 h 5197783"/>
              <a:gd name="connsiteX749" fmla="*/ 2798395 w 6858000"/>
              <a:gd name="connsiteY749" fmla="*/ 4957779 h 5197783"/>
              <a:gd name="connsiteX750" fmla="*/ 2591671 w 6858000"/>
              <a:gd name="connsiteY750" fmla="*/ 4599893 h 5197783"/>
              <a:gd name="connsiteX751" fmla="*/ 3149081 w 6858000"/>
              <a:gd name="connsiteY751" fmla="*/ 3290445 h 5197783"/>
              <a:gd name="connsiteX752" fmla="*/ 3110857 w 6858000"/>
              <a:gd name="connsiteY752" fmla="*/ 3356411 h 5197783"/>
              <a:gd name="connsiteX753" fmla="*/ 2706170 w 6858000"/>
              <a:gd name="connsiteY753" fmla="*/ 3356356 h 5197783"/>
              <a:gd name="connsiteX754" fmla="*/ 2836574 w 6858000"/>
              <a:gd name="connsiteY754" fmla="*/ 3582125 h 5197783"/>
              <a:gd name="connsiteX755" fmla="*/ 2798395 w 6858000"/>
              <a:gd name="connsiteY755" fmla="*/ 3648348 h 5197783"/>
              <a:gd name="connsiteX756" fmla="*/ 2591671 w 6858000"/>
              <a:gd name="connsiteY756" fmla="*/ 3290462 h 5197783"/>
              <a:gd name="connsiteX757" fmla="*/ 3149081 w 6858000"/>
              <a:gd name="connsiteY757" fmla="*/ 1988544 h 5197783"/>
              <a:gd name="connsiteX758" fmla="*/ 3110857 w 6858000"/>
              <a:gd name="connsiteY758" fmla="*/ 2054510 h 5197783"/>
              <a:gd name="connsiteX759" fmla="*/ 2706170 w 6858000"/>
              <a:gd name="connsiteY759" fmla="*/ 2054455 h 5197783"/>
              <a:gd name="connsiteX760" fmla="*/ 2836574 w 6858000"/>
              <a:gd name="connsiteY760" fmla="*/ 2280224 h 5197783"/>
              <a:gd name="connsiteX761" fmla="*/ 2798395 w 6858000"/>
              <a:gd name="connsiteY761" fmla="*/ 2346452 h 5197783"/>
              <a:gd name="connsiteX762" fmla="*/ 2591671 w 6858000"/>
              <a:gd name="connsiteY762" fmla="*/ 1988561 h 5197783"/>
              <a:gd name="connsiteX763" fmla="*/ 3149081 w 6858000"/>
              <a:gd name="connsiteY763" fmla="*/ 679117 h 5197783"/>
              <a:gd name="connsiteX764" fmla="*/ 3110857 w 6858000"/>
              <a:gd name="connsiteY764" fmla="*/ 745079 h 5197783"/>
              <a:gd name="connsiteX765" fmla="*/ 2706170 w 6858000"/>
              <a:gd name="connsiteY765" fmla="*/ 745028 h 5197783"/>
              <a:gd name="connsiteX766" fmla="*/ 2836574 w 6858000"/>
              <a:gd name="connsiteY766" fmla="*/ 970793 h 5197783"/>
              <a:gd name="connsiteX767" fmla="*/ 2798395 w 6858000"/>
              <a:gd name="connsiteY767" fmla="*/ 1037016 h 5197783"/>
              <a:gd name="connsiteX768" fmla="*/ 2591671 w 6858000"/>
              <a:gd name="connsiteY768" fmla="*/ 679130 h 5197783"/>
              <a:gd name="connsiteX769" fmla="*/ 3156895 w 6858000"/>
              <a:gd name="connsiteY769" fmla="*/ 4527945 h 5197783"/>
              <a:gd name="connsiteX770" fmla="*/ 2599474 w 6858000"/>
              <a:gd name="connsiteY770" fmla="*/ 4527961 h 5197783"/>
              <a:gd name="connsiteX771" fmla="*/ 2637709 w 6858000"/>
              <a:gd name="connsiteY771" fmla="*/ 4461995 h 5197783"/>
              <a:gd name="connsiteX772" fmla="*/ 3042420 w 6858000"/>
              <a:gd name="connsiteY772" fmla="*/ 4462049 h 5197783"/>
              <a:gd name="connsiteX773" fmla="*/ 2912028 w 6858000"/>
              <a:gd name="connsiteY773" fmla="*/ 4236276 h 5197783"/>
              <a:gd name="connsiteX774" fmla="*/ 2950217 w 6858000"/>
              <a:gd name="connsiteY774" fmla="*/ 4170057 h 5197783"/>
              <a:gd name="connsiteX775" fmla="*/ 3156895 w 6858000"/>
              <a:gd name="connsiteY775" fmla="*/ 3218514 h 5197783"/>
              <a:gd name="connsiteX776" fmla="*/ 2599474 w 6858000"/>
              <a:gd name="connsiteY776" fmla="*/ 3218531 h 5197783"/>
              <a:gd name="connsiteX777" fmla="*/ 2637710 w 6858000"/>
              <a:gd name="connsiteY777" fmla="*/ 3152565 h 5197783"/>
              <a:gd name="connsiteX778" fmla="*/ 3042420 w 6858000"/>
              <a:gd name="connsiteY778" fmla="*/ 3152616 h 5197783"/>
              <a:gd name="connsiteX779" fmla="*/ 2912028 w 6858000"/>
              <a:gd name="connsiteY779" fmla="*/ 2926852 h 5197783"/>
              <a:gd name="connsiteX780" fmla="*/ 2950217 w 6858000"/>
              <a:gd name="connsiteY780" fmla="*/ 2860628 h 5197783"/>
              <a:gd name="connsiteX781" fmla="*/ 3156896 w 6858000"/>
              <a:gd name="connsiteY781" fmla="*/ 1916609 h 5197783"/>
              <a:gd name="connsiteX782" fmla="*/ 2599474 w 6858000"/>
              <a:gd name="connsiteY782" fmla="*/ 1916630 h 5197783"/>
              <a:gd name="connsiteX783" fmla="*/ 2637708 w 6858000"/>
              <a:gd name="connsiteY783" fmla="*/ 1850664 h 5197783"/>
              <a:gd name="connsiteX784" fmla="*/ 3042420 w 6858000"/>
              <a:gd name="connsiteY784" fmla="*/ 1850714 h 5197783"/>
              <a:gd name="connsiteX785" fmla="*/ 2912028 w 6858000"/>
              <a:gd name="connsiteY785" fmla="*/ 1624950 h 5197783"/>
              <a:gd name="connsiteX786" fmla="*/ 2950217 w 6858000"/>
              <a:gd name="connsiteY786" fmla="*/ 1558722 h 5197783"/>
              <a:gd name="connsiteX787" fmla="*/ 3156896 w 6858000"/>
              <a:gd name="connsiteY787" fmla="*/ 607181 h 5197783"/>
              <a:gd name="connsiteX788" fmla="*/ 2599474 w 6858000"/>
              <a:gd name="connsiteY788" fmla="*/ 607198 h 5197783"/>
              <a:gd name="connsiteX789" fmla="*/ 2637710 w 6858000"/>
              <a:gd name="connsiteY789" fmla="*/ 541232 h 5197783"/>
              <a:gd name="connsiteX790" fmla="*/ 3042420 w 6858000"/>
              <a:gd name="connsiteY790" fmla="*/ 541287 h 5197783"/>
              <a:gd name="connsiteX791" fmla="*/ 2912028 w 6858000"/>
              <a:gd name="connsiteY791" fmla="*/ 315523 h 5197783"/>
              <a:gd name="connsiteX792" fmla="*/ 2950217 w 6858000"/>
              <a:gd name="connsiteY792" fmla="*/ 249295 h 5197783"/>
              <a:gd name="connsiteX793" fmla="*/ 3221066 w 6858000"/>
              <a:gd name="connsiteY793" fmla="*/ 4724481 h 5197783"/>
              <a:gd name="connsiteX794" fmla="*/ 2947735 w 6858000"/>
              <a:gd name="connsiteY794" fmla="*/ 5197783 h 5197783"/>
              <a:gd name="connsiteX795" fmla="*/ 2937062 w 6858000"/>
              <a:gd name="connsiteY795" fmla="*/ 5197783 h 5197783"/>
              <a:gd name="connsiteX796" fmla="*/ 2904371 w 6858000"/>
              <a:gd name="connsiteY796" fmla="*/ 5140959 h 5197783"/>
              <a:gd name="connsiteX797" fmla="*/ 3106743 w 6858000"/>
              <a:gd name="connsiteY797" fmla="*/ 4790629 h 5197783"/>
              <a:gd name="connsiteX798" fmla="*/ 2845967 w 6858000"/>
              <a:gd name="connsiteY798" fmla="*/ 4790629 h 5197783"/>
              <a:gd name="connsiteX799" fmla="*/ 2807701 w 6858000"/>
              <a:gd name="connsiteY799" fmla="*/ 4724473 h 5197783"/>
              <a:gd name="connsiteX800" fmla="*/ 3221066 w 6858000"/>
              <a:gd name="connsiteY800" fmla="*/ 3415049 h 5197783"/>
              <a:gd name="connsiteX801" fmla="*/ 2942389 w 6858000"/>
              <a:gd name="connsiteY801" fmla="*/ 3897613 h 5197783"/>
              <a:gd name="connsiteX802" fmla="*/ 2904371 w 6858000"/>
              <a:gd name="connsiteY802" fmla="*/ 3831531 h 5197783"/>
              <a:gd name="connsiteX803" fmla="*/ 3106743 w 6858000"/>
              <a:gd name="connsiteY803" fmla="*/ 3481201 h 5197783"/>
              <a:gd name="connsiteX804" fmla="*/ 2845967 w 6858000"/>
              <a:gd name="connsiteY804" fmla="*/ 3481201 h 5197783"/>
              <a:gd name="connsiteX805" fmla="*/ 2807701 w 6858000"/>
              <a:gd name="connsiteY805" fmla="*/ 3415041 h 5197783"/>
              <a:gd name="connsiteX806" fmla="*/ 3221066 w 6858000"/>
              <a:gd name="connsiteY806" fmla="*/ 2113145 h 5197783"/>
              <a:gd name="connsiteX807" fmla="*/ 2942389 w 6858000"/>
              <a:gd name="connsiteY807" fmla="*/ 2595709 h 5197783"/>
              <a:gd name="connsiteX808" fmla="*/ 2904371 w 6858000"/>
              <a:gd name="connsiteY808" fmla="*/ 2529627 h 5197783"/>
              <a:gd name="connsiteX809" fmla="*/ 3106743 w 6858000"/>
              <a:gd name="connsiteY809" fmla="*/ 2179301 h 5197783"/>
              <a:gd name="connsiteX810" fmla="*/ 2845967 w 6858000"/>
              <a:gd name="connsiteY810" fmla="*/ 2179301 h 5197783"/>
              <a:gd name="connsiteX811" fmla="*/ 2807702 w 6858000"/>
              <a:gd name="connsiteY811" fmla="*/ 2113137 h 5197783"/>
              <a:gd name="connsiteX812" fmla="*/ 3221066 w 6858000"/>
              <a:gd name="connsiteY812" fmla="*/ 803718 h 5197783"/>
              <a:gd name="connsiteX813" fmla="*/ 2942389 w 6858000"/>
              <a:gd name="connsiteY813" fmla="*/ 1286278 h 5197783"/>
              <a:gd name="connsiteX814" fmla="*/ 2904371 w 6858000"/>
              <a:gd name="connsiteY814" fmla="*/ 1220200 h 5197783"/>
              <a:gd name="connsiteX815" fmla="*/ 3106743 w 6858000"/>
              <a:gd name="connsiteY815" fmla="*/ 869874 h 5197783"/>
              <a:gd name="connsiteX816" fmla="*/ 2845967 w 6858000"/>
              <a:gd name="connsiteY816" fmla="*/ 869874 h 5197783"/>
              <a:gd name="connsiteX817" fmla="*/ 2807702 w 6858000"/>
              <a:gd name="connsiteY817" fmla="*/ 803710 h 5197783"/>
              <a:gd name="connsiteX818" fmla="*/ 3228877 w 6858000"/>
              <a:gd name="connsiteY818" fmla="*/ 4403317 h 5197783"/>
              <a:gd name="connsiteX819" fmla="*/ 3152618 w 6858000"/>
              <a:gd name="connsiteY819" fmla="*/ 4403184 h 5197783"/>
              <a:gd name="connsiteX820" fmla="*/ 2950324 w 6858000"/>
              <a:gd name="connsiteY820" fmla="*/ 4052824 h 5197783"/>
              <a:gd name="connsiteX821" fmla="*/ 2819943 w 6858000"/>
              <a:gd name="connsiteY821" fmla="*/ 4278578 h 5197783"/>
              <a:gd name="connsiteX822" fmla="*/ 2743489 w 6858000"/>
              <a:gd name="connsiteY822" fmla="*/ 4278644 h 5197783"/>
              <a:gd name="connsiteX823" fmla="*/ 2950173 w 6858000"/>
              <a:gd name="connsiteY823" fmla="*/ 3920757 h 5197783"/>
              <a:gd name="connsiteX824" fmla="*/ 3228877 w 6858000"/>
              <a:gd name="connsiteY824" fmla="*/ 3093890 h 5197783"/>
              <a:gd name="connsiteX825" fmla="*/ 3152618 w 6858000"/>
              <a:gd name="connsiteY825" fmla="*/ 3093757 h 5197783"/>
              <a:gd name="connsiteX826" fmla="*/ 2950324 w 6858000"/>
              <a:gd name="connsiteY826" fmla="*/ 2743393 h 5197783"/>
              <a:gd name="connsiteX827" fmla="*/ 2819943 w 6858000"/>
              <a:gd name="connsiteY827" fmla="*/ 2969147 h 5197783"/>
              <a:gd name="connsiteX828" fmla="*/ 2743489 w 6858000"/>
              <a:gd name="connsiteY828" fmla="*/ 2969212 h 5197783"/>
              <a:gd name="connsiteX829" fmla="*/ 2950173 w 6858000"/>
              <a:gd name="connsiteY829" fmla="*/ 2611326 h 5197783"/>
              <a:gd name="connsiteX830" fmla="*/ 3228877 w 6858000"/>
              <a:gd name="connsiteY830" fmla="*/ 1791989 h 5197783"/>
              <a:gd name="connsiteX831" fmla="*/ 3152618 w 6858000"/>
              <a:gd name="connsiteY831" fmla="*/ 1791856 h 5197783"/>
              <a:gd name="connsiteX832" fmla="*/ 2950324 w 6858000"/>
              <a:gd name="connsiteY832" fmla="*/ 1441496 h 5197783"/>
              <a:gd name="connsiteX833" fmla="*/ 2819943 w 6858000"/>
              <a:gd name="connsiteY833" fmla="*/ 1667250 h 5197783"/>
              <a:gd name="connsiteX834" fmla="*/ 2743489 w 6858000"/>
              <a:gd name="connsiteY834" fmla="*/ 1667316 h 5197783"/>
              <a:gd name="connsiteX835" fmla="*/ 2950173 w 6858000"/>
              <a:gd name="connsiteY835" fmla="*/ 1309429 h 5197783"/>
              <a:gd name="connsiteX836" fmla="*/ 3228877 w 6858000"/>
              <a:gd name="connsiteY836" fmla="*/ 482560 h 5197783"/>
              <a:gd name="connsiteX837" fmla="*/ 3152618 w 6858000"/>
              <a:gd name="connsiteY837" fmla="*/ 482427 h 5197783"/>
              <a:gd name="connsiteX838" fmla="*/ 2950324 w 6858000"/>
              <a:gd name="connsiteY838" fmla="*/ 132063 h 5197783"/>
              <a:gd name="connsiteX839" fmla="*/ 2819943 w 6858000"/>
              <a:gd name="connsiteY839" fmla="*/ 357821 h 5197783"/>
              <a:gd name="connsiteX840" fmla="*/ 2743489 w 6858000"/>
              <a:gd name="connsiteY840" fmla="*/ 357887 h 5197783"/>
              <a:gd name="connsiteX841" fmla="*/ 2950173 w 6858000"/>
              <a:gd name="connsiteY841" fmla="*/ 0 h 5197783"/>
              <a:gd name="connsiteX842" fmla="*/ 3512766 w 6858000"/>
              <a:gd name="connsiteY842" fmla="*/ 5059805 h 5197783"/>
              <a:gd name="connsiteX843" fmla="*/ 3099391 w 6858000"/>
              <a:gd name="connsiteY843" fmla="*/ 5059795 h 5197783"/>
              <a:gd name="connsiteX844" fmla="*/ 3378064 w 6858000"/>
              <a:gd name="connsiteY844" fmla="*/ 4577231 h 5197783"/>
              <a:gd name="connsiteX845" fmla="*/ 3416092 w 6858000"/>
              <a:gd name="connsiteY845" fmla="*/ 4643313 h 5197783"/>
              <a:gd name="connsiteX846" fmla="*/ 3213716 w 6858000"/>
              <a:gd name="connsiteY846" fmla="*/ 4993641 h 5197783"/>
              <a:gd name="connsiteX847" fmla="*/ 3474496 w 6858000"/>
              <a:gd name="connsiteY847" fmla="*/ 4993641 h 5197783"/>
              <a:gd name="connsiteX848" fmla="*/ 3512766 w 6858000"/>
              <a:gd name="connsiteY848" fmla="*/ 3750372 h 5197783"/>
              <a:gd name="connsiteX849" fmla="*/ 3099391 w 6858000"/>
              <a:gd name="connsiteY849" fmla="*/ 3750363 h 5197783"/>
              <a:gd name="connsiteX850" fmla="*/ 3378064 w 6858000"/>
              <a:gd name="connsiteY850" fmla="*/ 3267804 h 5197783"/>
              <a:gd name="connsiteX851" fmla="*/ 3416092 w 6858000"/>
              <a:gd name="connsiteY851" fmla="*/ 3333886 h 5197783"/>
              <a:gd name="connsiteX852" fmla="*/ 3213716 w 6858000"/>
              <a:gd name="connsiteY852" fmla="*/ 3684214 h 5197783"/>
              <a:gd name="connsiteX853" fmla="*/ 3474496 w 6858000"/>
              <a:gd name="connsiteY853" fmla="*/ 3684214 h 5197783"/>
              <a:gd name="connsiteX854" fmla="*/ 3512766 w 6858000"/>
              <a:gd name="connsiteY854" fmla="*/ 2448474 h 5197783"/>
              <a:gd name="connsiteX855" fmla="*/ 3099391 w 6858000"/>
              <a:gd name="connsiteY855" fmla="*/ 2448468 h 5197783"/>
              <a:gd name="connsiteX856" fmla="*/ 3378064 w 6858000"/>
              <a:gd name="connsiteY856" fmla="*/ 1965900 h 5197783"/>
              <a:gd name="connsiteX857" fmla="*/ 3416092 w 6858000"/>
              <a:gd name="connsiteY857" fmla="*/ 2031986 h 5197783"/>
              <a:gd name="connsiteX858" fmla="*/ 3213716 w 6858000"/>
              <a:gd name="connsiteY858" fmla="*/ 2382314 h 5197783"/>
              <a:gd name="connsiteX859" fmla="*/ 3474496 w 6858000"/>
              <a:gd name="connsiteY859" fmla="*/ 2382314 h 5197783"/>
              <a:gd name="connsiteX860" fmla="*/ 3512767 w 6858000"/>
              <a:gd name="connsiteY860" fmla="*/ 1139041 h 5197783"/>
              <a:gd name="connsiteX861" fmla="*/ 3099391 w 6858000"/>
              <a:gd name="connsiteY861" fmla="*/ 1139032 h 5197783"/>
              <a:gd name="connsiteX862" fmla="*/ 3378064 w 6858000"/>
              <a:gd name="connsiteY862" fmla="*/ 656473 h 5197783"/>
              <a:gd name="connsiteX863" fmla="*/ 3416092 w 6858000"/>
              <a:gd name="connsiteY863" fmla="*/ 722555 h 5197783"/>
              <a:gd name="connsiteX864" fmla="*/ 3213716 w 6858000"/>
              <a:gd name="connsiteY864" fmla="*/ 1072883 h 5197783"/>
              <a:gd name="connsiteX865" fmla="*/ 3474496 w 6858000"/>
              <a:gd name="connsiteY865" fmla="*/ 1072883 h 5197783"/>
              <a:gd name="connsiteX866" fmla="*/ 3597940 w 6858000"/>
              <a:gd name="connsiteY866" fmla="*/ 4192750 h 5197783"/>
              <a:gd name="connsiteX867" fmla="*/ 3391237 w 6858000"/>
              <a:gd name="connsiteY867" fmla="*/ 4550641 h 5197783"/>
              <a:gd name="connsiteX868" fmla="*/ 3112531 w 6858000"/>
              <a:gd name="connsiteY868" fmla="*/ 4068077 h 5197783"/>
              <a:gd name="connsiteX869" fmla="*/ 3188788 w 6858000"/>
              <a:gd name="connsiteY869" fmla="*/ 4068210 h 5197783"/>
              <a:gd name="connsiteX870" fmla="*/ 3391082 w 6858000"/>
              <a:gd name="connsiteY870" fmla="*/ 4418571 h 5197783"/>
              <a:gd name="connsiteX871" fmla="*/ 3521476 w 6858000"/>
              <a:gd name="connsiteY871" fmla="*/ 4192811 h 5197783"/>
              <a:gd name="connsiteX872" fmla="*/ 3597940 w 6858000"/>
              <a:gd name="connsiteY872" fmla="*/ 2883323 h 5197783"/>
              <a:gd name="connsiteX873" fmla="*/ 3391237 w 6858000"/>
              <a:gd name="connsiteY873" fmla="*/ 3241210 h 5197783"/>
              <a:gd name="connsiteX874" fmla="*/ 3112531 w 6858000"/>
              <a:gd name="connsiteY874" fmla="*/ 2758642 h 5197783"/>
              <a:gd name="connsiteX875" fmla="*/ 3188788 w 6858000"/>
              <a:gd name="connsiteY875" fmla="*/ 2758779 h 5197783"/>
              <a:gd name="connsiteX876" fmla="*/ 3391082 w 6858000"/>
              <a:gd name="connsiteY876" fmla="*/ 3109145 h 5197783"/>
              <a:gd name="connsiteX877" fmla="*/ 3521476 w 6858000"/>
              <a:gd name="connsiteY877" fmla="*/ 2883384 h 5197783"/>
              <a:gd name="connsiteX878" fmla="*/ 3597940 w 6858000"/>
              <a:gd name="connsiteY878" fmla="*/ 1581417 h 5197783"/>
              <a:gd name="connsiteX879" fmla="*/ 3391237 w 6858000"/>
              <a:gd name="connsiteY879" fmla="*/ 1939304 h 5197783"/>
              <a:gd name="connsiteX880" fmla="*/ 3112531 w 6858000"/>
              <a:gd name="connsiteY880" fmla="*/ 1456744 h 5197783"/>
              <a:gd name="connsiteX881" fmla="*/ 3188788 w 6858000"/>
              <a:gd name="connsiteY881" fmla="*/ 1456877 h 5197783"/>
              <a:gd name="connsiteX882" fmla="*/ 3391082 w 6858000"/>
              <a:gd name="connsiteY882" fmla="*/ 1807239 h 5197783"/>
              <a:gd name="connsiteX883" fmla="*/ 3521476 w 6858000"/>
              <a:gd name="connsiteY883" fmla="*/ 1581482 h 5197783"/>
              <a:gd name="connsiteX884" fmla="*/ 3597940 w 6858000"/>
              <a:gd name="connsiteY884" fmla="*/ 271990 h 5197783"/>
              <a:gd name="connsiteX885" fmla="*/ 3391237 w 6858000"/>
              <a:gd name="connsiteY885" fmla="*/ 629877 h 5197783"/>
              <a:gd name="connsiteX886" fmla="*/ 3112531 w 6858000"/>
              <a:gd name="connsiteY886" fmla="*/ 147313 h 5197783"/>
              <a:gd name="connsiteX887" fmla="*/ 3188788 w 6858000"/>
              <a:gd name="connsiteY887" fmla="*/ 147446 h 5197783"/>
              <a:gd name="connsiteX888" fmla="*/ 3391082 w 6858000"/>
              <a:gd name="connsiteY888" fmla="*/ 497812 h 5197783"/>
              <a:gd name="connsiteX889" fmla="*/ 3521476 w 6858000"/>
              <a:gd name="connsiteY889" fmla="*/ 272056 h 5197783"/>
              <a:gd name="connsiteX890" fmla="*/ 3728769 w 6858000"/>
              <a:gd name="connsiteY890" fmla="*/ 5184383 h 5197783"/>
              <a:gd name="connsiteX891" fmla="*/ 3171363 w 6858000"/>
              <a:gd name="connsiteY891" fmla="*/ 5184399 h 5197783"/>
              <a:gd name="connsiteX892" fmla="*/ 3209596 w 6858000"/>
              <a:gd name="connsiteY892" fmla="*/ 5118435 h 5197783"/>
              <a:gd name="connsiteX893" fmla="*/ 3614281 w 6858000"/>
              <a:gd name="connsiteY893" fmla="*/ 5118485 h 5197783"/>
              <a:gd name="connsiteX894" fmla="*/ 3483897 w 6858000"/>
              <a:gd name="connsiteY894" fmla="*/ 4892717 h 5197783"/>
              <a:gd name="connsiteX895" fmla="*/ 3522076 w 6858000"/>
              <a:gd name="connsiteY895" fmla="*/ 4826497 h 5197783"/>
              <a:gd name="connsiteX896" fmla="*/ 3728769 w 6858000"/>
              <a:gd name="connsiteY896" fmla="*/ 3874953 h 5197783"/>
              <a:gd name="connsiteX897" fmla="*/ 3171363 w 6858000"/>
              <a:gd name="connsiteY897" fmla="*/ 3874970 h 5197783"/>
              <a:gd name="connsiteX898" fmla="*/ 3209596 w 6858000"/>
              <a:gd name="connsiteY898" fmla="*/ 3809009 h 5197783"/>
              <a:gd name="connsiteX899" fmla="*/ 3614281 w 6858000"/>
              <a:gd name="connsiteY899" fmla="*/ 3809055 h 5197783"/>
              <a:gd name="connsiteX900" fmla="*/ 3483897 w 6858000"/>
              <a:gd name="connsiteY900" fmla="*/ 3583291 h 5197783"/>
              <a:gd name="connsiteX901" fmla="*/ 3522076 w 6858000"/>
              <a:gd name="connsiteY901" fmla="*/ 3517067 h 5197783"/>
              <a:gd name="connsiteX902" fmla="*/ 3728769 w 6858000"/>
              <a:gd name="connsiteY902" fmla="*/ 2573052 h 5197783"/>
              <a:gd name="connsiteX903" fmla="*/ 3171363 w 6858000"/>
              <a:gd name="connsiteY903" fmla="*/ 2573069 h 5197783"/>
              <a:gd name="connsiteX904" fmla="*/ 3209596 w 6858000"/>
              <a:gd name="connsiteY904" fmla="*/ 2507103 h 5197783"/>
              <a:gd name="connsiteX905" fmla="*/ 3614279 w 6858000"/>
              <a:gd name="connsiteY905" fmla="*/ 2507158 h 5197783"/>
              <a:gd name="connsiteX906" fmla="*/ 3483895 w 6858000"/>
              <a:gd name="connsiteY906" fmla="*/ 2281389 h 5197783"/>
              <a:gd name="connsiteX907" fmla="*/ 3522076 w 6858000"/>
              <a:gd name="connsiteY907" fmla="*/ 2215161 h 5197783"/>
              <a:gd name="connsiteX908" fmla="*/ 3728769 w 6858000"/>
              <a:gd name="connsiteY908" fmla="*/ 1263621 h 5197783"/>
              <a:gd name="connsiteX909" fmla="*/ 3171363 w 6858000"/>
              <a:gd name="connsiteY909" fmla="*/ 1263642 h 5197783"/>
              <a:gd name="connsiteX910" fmla="*/ 3209596 w 6858000"/>
              <a:gd name="connsiteY910" fmla="*/ 1197671 h 5197783"/>
              <a:gd name="connsiteX911" fmla="*/ 3614279 w 6858000"/>
              <a:gd name="connsiteY911" fmla="*/ 1197726 h 5197783"/>
              <a:gd name="connsiteX912" fmla="*/ 3483895 w 6858000"/>
              <a:gd name="connsiteY912" fmla="*/ 971962 h 5197783"/>
              <a:gd name="connsiteX913" fmla="*/ 3522076 w 6858000"/>
              <a:gd name="connsiteY913" fmla="*/ 905734 h 5197783"/>
              <a:gd name="connsiteX914" fmla="*/ 3741914 w 6858000"/>
              <a:gd name="connsiteY914" fmla="*/ 3943431 h 5197783"/>
              <a:gd name="connsiteX915" fmla="*/ 3703679 w 6858000"/>
              <a:gd name="connsiteY915" fmla="*/ 4009397 h 5197783"/>
              <a:gd name="connsiteX916" fmla="*/ 3298993 w 6858000"/>
              <a:gd name="connsiteY916" fmla="*/ 4009342 h 5197783"/>
              <a:gd name="connsiteX917" fmla="*/ 3429380 w 6858000"/>
              <a:gd name="connsiteY917" fmla="*/ 4235115 h 5197783"/>
              <a:gd name="connsiteX918" fmla="*/ 3391195 w 6858000"/>
              <a:gd name="connsiteY918" fmla="*/ 4301339 h 5197783"/>
              <a:gd name="connsiteX919" fmla="*/ 3184511 w 6858000"/>
              <a:gd name="connsiteY919" fmla="*/ 3943448 h 5197783"/>
              <a:gd name="connsiteX920" fmla="*/ 3741916 w 6858000"/>
              <a:gd name="connsiteY920" fmla="*/ 2634004 h 5197783"/>
              <a:gd name="connsiteX921" fmla="*/ 3703679 w 6858000"/>
              <a:gd name="connsiteY921" fmla="*/ 2699970 h 5197783"/>
              <a:gd name="connsiteX922" fmla="*/ 3298995 w 6858000"/>
              <a:gd name="connsiteY922" fmla="*/ 2699915 h 5197783"/>
              <a:gd name="connsiteX923" fmla="*/ 3429380 w 6858000"/>
              <a:gd name="connsiteY923" fmla="*/ 2925684 h 5197783"/>
              <a:gd name="connsiteX924" fmla="*/ 3391197 w 6858000"/>
              <a:gd name="connsiteY924" fmla="*/ 2991907 h 5197783"/>
              <a:gd name="connsiteX925" fmla="*/ 3184511 w 6858000"/>
              <a:gd name="connsiteY925" fmla="*/ 2634021 h 5197783"/>
              <a:gd name="connsiteX926" fmla="*/ 3741917 w 6858000"/>
              <a:gd name="connsiteY926" fmla="*/ 1332105 h 5197783"/>
              <a:gd name="connsiteX927" fmla="*/ 3703679 w 6858000"/>
              <a:gd name="connsiteY927" fmla="*/ 1398071 h 5197783"/>
              <a:gd name="connsiteX928" fmla="*/ 3298995 w 6858000"/>
              <a:gd name="connsiteY928" fmla="*/ 1398016 h 5197783"/>
              <a:gd name="connsiteX929" fmla="*/ 3429380 w 6858000"/>
              <a:gd name="connsiteY929" fmla="*/ 1623785 h 5197783"/>
              <a:gd name="connsiteX930" fmla="*/ 3391197 w 6858000"/>
              <a:gd name="connsiteY930" fmla="*/ 1690008 h 5197783"/>
              <a:gd name="connsiteX931" fmla="*/ 3184511 w 6858000"/>
              <a:gd name="connsiteY931" fmla="*/ 1332122 h 5197783"/>
              <a:gd name="connsiteX932" fmla="*/ 3741917 w 6858000"/>
              <a:gd name="connsiteY932" fmla="*/ 22674 h 5197783"/>
              <a:gd name="connsiteX933" fmla="*/ 3703679 w 6858000"/>
              <a:gd name="connsiteY933" fmla="*/ 88640 h 5197783"/>
              <a:gd name="connsiteX934" fmla="*/ 3298995 w 6858000"/>
              <a:gd name="connsiteY934" fmla="*/ 88590 h 5197783"/>
              <a:gd name="connsiteX935" fmla="*/ 3429380 w 6858000"/>
              <a:gd name="connsiteY935" fmla="*/ 314354 h 5197783"/>
              <a:gd name="connsiteX936" fmla="*/ 3391197 w 6858000"/>
              <a:gd name="connsiteY936" fmla="*/ 380577 h 5197783"/>
              <a:gd name="connsiteX937" fmla="*/ 3184511 w 6858000"/>
              <a:gd name="connsiteY937" fmla="*/ 22695 h 5197783"/>
              <a:gd name="connsiteX938" fmla="*/ 3800753 w 6858000"/>
              <a:gd name="connsiteY938" fmla="*/ 5059759 h 5197783"/>
              <a:gd name="connsiteX939" fmla="*/ 3724498 w 6858000"/>
              <a:gd name="connsiteY939" fmla="*/ 5059625 h 5197783"/>
              <a:gd name="connsiteX940" fmla="*/ 3522191 w 6858000"/>
              <a:gd name="connsiteY940" fmla="*/ 4709263 h 5197783"/>
              <a:gd name="connsiteX941" fmla="*/ 3391795 w 6858000"/>
              <a:gd name="connsiteY941" fmla="*/ 4935017 h 5197783"/>
              <a:gd name="connsiteX942" fmla="*/ 3315331 w 6858000"/>
              <a:gd name="connsiteY942" fmla="*/ 4935083 h 5197783"/>
              <a:gd name="connsiteX943" fmla="*/ 3522036 w 6858000"/>
              <a:gd name="connsiteY943" fmla="*/ 4577197 h 5197783"/>
              <a:gd name="connsiteX944" fmla="*/ 3800753 w 6858000"/>
              <a:gd name="connsiteY944" fmla="*/ 3750330 h 5197783"/>
              <a:gd name="connsiteX945" fmla="*/ 3724498 w 6858000"/>
              <a:gd name="connsiteY945" fmla="*/ 3750197 h 5197783"/>
              <a:gd name="connsiteX946" fmla="*/ 3522191 w 6858000"/>
              <a:gd name="connsiteY946" fmla="*/ 3399837 h 5197783"/>
              <a:gd name="connsiteX947" fmla="*/ 3391795 w 6858000"/>
              <a:gd name="connsiteY947" fmla="*/ 3625591 h 5197783"/>
              <a:gd name="connsiteX948" fmla="*/ 3315331 w 6858000"/>
              <a:gd name="connsiteY948" fmla="*/ 3625657 h 5197783"/>
              <a:gd name="connsiteX949" fmla="*/ 3522036 w 6858000"/>
              <a:gd name="connsiteY949" fmla="*/ 3267770 h 5197783"/>
              <a:gd name="connsiteX950" fmla="*/ 3800753 w 6858000"/>
              <a:gd name="connsiteY950" fmla="*/ 2448428 h 5197783"/>
              <a:gd name="connsiteX951" fmla="*/ 3724498 w 6858000"/>
              <a:gd name="connsiteY951" fmla="*/ 2448291 h 5197783"/>
              <a:gd name="connsiteX952" fmla="*/ 3522191 w 6858000"/>
              <a:gd name="connsiteY952" fmla="*/ 2097931 h 5197783"/>
              <a:gd name="connsiteX953" fmla="*/ 3391796 w 6858000"/>
              <a:gd name="connsiteY953" fmla="*/ 2323689 h 5197783"/>
              <a:gd name="connsiteX954" fmla="*/ 3315331 w 6858000"/>
              <a:gd name="connsiteY954" fmla="*/ 2323755 h 5197783"/>
              <a:gd name="connsiteX955" fmla="*/ 3522037 w 6858000"/>
              <a:gd name="connsiteY955" fmla="*/ 1965868 h 5197783"/>
              <a:gd name="connsiteX956" fmla="*/ 3800753 w 6858000"/>
              <a:gd name="connsiteY956" fmla="*/ 1139003 h 5197783"/>
              <a:gd name="connsiteX957" fmla="*/ 3724498 w 6858000"/>
              <a:gd name="connsiteY957" fmla="*/ 1138866 h 5197783"/>
              <a:gd name="connsiteX958" fmla="*/ 3522191 w 6858000"/>
              <a:gd name="connsiteY958" fmla="*/ 788502 h 5197783"/>
              <a:gd name="connsiteX959" fmla="*/ 3391796 w 6858000"/>
              <a:gd name="connsiteY959" fmla="*/ 1014260 h 5197783"/>
              <a:gd name="connsiteX960" fmla="*/ 3315331 w 6858000"/>
              <a:gd name="connsiteY960" fmla="*/ 1014321 h 5197783"/>
              <a:gd name="connsiteX961" fmla="*/ 3522037 w 6858000"/>
              <a:gd name="connsiteY961" fmla="*/ 656439 h 5197783"/>
              <a:gd name="connsiteX962" fmla="*/ 3813896 w 6858000"/>
              <a:gd name="connsiteY962" fmla="*/ 4068037 h 5197783"/>
              <a:gd name="connsiteX963" fmla="*/ 3535207 w 6858000"/>
              <a:gd name="connsiteY963" fmla="*/ 4550603 h 5197783"/>
              <a:gd name="connsiteX964" fmla="*/ 3497179 w 6858000"/>
              <a:gd name="connsiteY964" fmla="*/ 4484519 h 5197783"/>
              <a:gd name="connsiteX965" fmla="*/ 3699565 w 6858000"/>
              <a:gd name="connsiteY965" fmla="*/ 4134193 h 5197783"/>
              <a:gd name="connsiteX966" fmla="*/ 3438776 w 6858000"/>
              <a:gd name="connsiteY966" fmla="*/ 4134193 h 5197783"/>
              <a:gd name="connsiteX967" fmla="*/ 3400511 w 6858000"/>
              <a:gd name="connsiteY967" fmla="*/ 4068029 h 5197783"/>
              <a:gd name="connsiteX968" fmla="*/ 3813896 w 6858000"/>
              <a:gd name="connsiteY968" fmla="*/ 2758610 h 5197783"/>
              <a:gd name="connsiteX969" fmla="*/ 3535207 w 6858000"/>
              <a:gd name="connsiteY969" fmla="*/ 3241170 h 5197783"/>
              <a:gd name="connsiteX970" fmla="*/ 3497179 w 6858000"/>
              <a:gd name="connsiteY970" fmla="*/ 3175092 h 5197783"/>
              <a:gd name="connsiteX971" fmla="*/ 3699565 w 6858000"/>
              <a:gd name="connsiteY971" fmla="*/ 2824762 h 5197783"/>
              <a:gd name="connsiteX972" fmla="*/ 3438776 w 6858000"/>
              <a:gd name="connsiteY972" fmla="*/ 2824762 h 5197783"/>
              <a:gd name="connsiteX973" fmla="*/ 3400511 w 6858000"/>
              <a:gd name="connsiteY973" fmla="*/ 2758602 h 5197783"/>
              <a:gd name="connsiteX974" fmla="*/ 3813896 w 6858000"/>
              <a:gd name="connsiteY974" fmla="*/ 1456706 h 5197783"/>
              <a:gd name="connsiteX975" fmla="*/ 3535207 w 6858000"/>
              <a:gd name="connsiteY975" fmla="*/ 1939270 h 5197783"/>
              <a:gd name="connsiteX976" fmla="*/ 3497179 w 6858000"/>
              <a:gd name="connsiteY976" fmla="*/ 1873188 h 5197783"/>
              <a:gd name="connsiteX977" fmla="*/ 3699565 w 6858000"/>
              <a:gd name="connsiteY977" fmla="*/ 1522862 h 5197783"/>
              <a:gd name="connsiteX978" fmla="*/ 3438776 w 6858000"/>
              <a:gd name="connsiteY978" fmla="*/ 1522862 h 5197783"/>
              <a:gd name="connsiteX979" fmla="*/ 3400511 w 6858000"/>
              <a:gd name="connsiteY979" fmla="*/ 1456698 h 5197783"/>
              <a:gd name="connsiteX980" fmla="*/ 3813896 w 6858000"/>
              <a:gd name="connsiteY980" fmla="*/ 147279 h 5197783"/>
              <a:gd name="connsiteX981" fmla="*/ 3535207 w 6858000"/>
              <a:gd name="connsiteY981" fmla="*/ 629839 h 5197783"/>
              <a:gd name="connsiteX982" fmla="*/ 3497179 w 6858000"/>
              <a:gd name="connsiteY982" fmla="*/ 563757 h 5197783"/>
              <a:gd name="connsiteX983" fmla="*/ 3699565 w 6858000"/>
              <a:gd name="connsiteY983" fmla="*/ 213431 h 5197783"/>
              <a:gd name="connsiteX984" fmla="*/ 3438776 w 6858000"/>
              <a:gd name="connsiteY984" fmla="*/ 213431 h 5197783"/>
              <a:gd name="connsiteX985" fmla="*/ 3400511 w 6858000"/>
              <a:gd name="connsiteY985" fmla="*/ 147271 h 5197783"/>
              <a:gd name="connsiteX986" fmla="*/ 4105601 w 6858000"/>
              <a:gd name="connsiteY986" fmla="*/ 4403364 h 5197783"/>
              <a:gd name="connsiteX987" fmla="*/ 3692205 w 6858000"/>
              <a:gd name="connsiteY987" fmla="*/ 4403355 h 5197783"/>
              <a:gd name="connsiteX988" fmla="*/ 3970897 w 6858000"/>
              <a:gd name="connsiteY988" fmla="*/ 3920792 h 5197783"/>
              <a:gd name="connsiteX989" fmla="*/ 4008925 w 6858000"/>
              <a:gd name="connsiteY989" fmla="*/ 3986874 h 5197783"/>
              <a:gd name="connsiteX990" fmla="*/ 3806541 w 6858000"/>
              <a:gd name="connsiteY990" fmla="*/ 4337201 h 5197783"/>
              <a:gd name="connsiteX991" fmla="*/ 4067330 w 6858000"/>
              <a:gd name="connsiteY991" fmla="*/ 4337201 h 5197783"/>
              <a:gd name="connsiteX992" fmla="*/ 4105601 w 6858000"/>
              <a:gd name="connsiteY992" fmla="*/ 3093933 h 5197783"/>
              <a:gd name="connsiteX993" fmla="*/ 3692205 w 6858000"/>
              <a:gd name="connsiteY993" fmla="*/ 3093924 h 5197783"/>
              <a:gd name="connsiteX994" fmla="*/ 3970897 w 6858000"/>
              <a:gd name="connsiteY994" fmla="*/ 2611365 h 5197783"/>
              <a:gd name="connsiteX995" fmla="*/ 4008925 w 6858000"/>
              <a:gd name="connsiteY995" fmla="*/ 2677447 h 5197783"/>
              <a:gd name="connsiteX996" fmla="*/ 3806541 w 6858000"/>
              <a:gd name="connsiteY996" fmla="*/ 3027775 h 5197783"/>
              <a:gd name="connsiteX997" fmla="*/ 4067330 w 6858000"/>
              <a:gd name="connsiteY997" fmla="*/ 3027775 h 5197783"/>
              <a:gd name="connsiteX998" fmla="*/ 4105602 w 6858000"/>
              <a:gd name="connsiteY998" fmla="*/ 1792037 h 5197783"/>
              <a:gd name="connsiteX999" fmla="*/ 3692206 w 6858000"/>
              <a:gd name="connsiteY999" fmla="*/ 1792024 h 5197783"/>
              <a:gd name="connsiteX1000" fmla="*/ 3970897 w 6858000"/>
              <a:gd name="connsiteY1000" fmla="*/ 1309465 h 5197783"/>
              <a:gd name="connsiteX1001" fmla="*/ 4008925 w 6858000"/>
              <a:gd name="connsiteY1001" fmla="*/ 1375547 h 5197783"/>
              <a:gd name="connsiteX1002" fmla="*/ 3806541 w 6858000"/>
              <a:gd name="connsiteY1002" fmla="*/ 1725874 h 5197783"/>
              <a:gd name="connsiteX1003" fmla="*/ 4067331 w 6858000"/>
              <a:gd name="connsiteY1003" fmla="*/ 1725874 h 5197783"/>
              <a:gd name="connsiteX1004" fmla="*/ 4105602 w 6858000"/>
              <a:gd name="connsiteY1004" fmla="*/ 482602 h 5197783"/>
              <a:gd name="connsiteX1005" fmla="*/ 3692206 w 6858000"/>
              <a:gd name="connsiteY1005" fmla="*/ 482598 h 5197783"/>
              <a:gd name="connsiteX1006" fmla="*/ 3970897 w 6858000"/>
              <a:gd name="connsiteY1006" fmla="*/ 34 h 5197783"/>
              <a:gd name="connsiteX1007" fmla="*/ 4008925 w 6858000"/>
              <a:gd name="connsiteY1007" fmla="*/ 66116 h 5197783"/>
              <a:gd name="connsiteX1008" fmla="*/ 3806541 w 6858000"/>
              <a:gd name="connsiteY1008" fmla="*/ 416444 h 5197783"/>
              <a:gd name="connsiteX1009" fmla="*/ 4067331 w 6858000"/>
              <a:gd name="connsiteY1009" fmla="*/ 416444 h 5197783"/>
              <a:gd name="connsiteX1010" fmla="*/ 4166121 w 6858000"/>
              <a:gd name="connsiteY1010" fmla="*/ 4849193 h 5197783"/>
              <a:gd name="connsiteX1011" fmla="*/ 3964789 w 6858000"/>
              <a:gd name="connsiteY1011" fmla="*/ 5197783 h 5197783"/>
              <a:gd name="connsiteX1012" fmla="*/ 3954048 w 6858000"/>
              <a:gd name="connsiteY1012" fmla="*/ 5197783 h 5197783"/>
              <a:gd name="connsiteX1013" fmla="*/ 3680694 w 6858000"/>
              <a:gd name="connsiteY1013" fmla="*/ 4724517 h 5197783"/>
              <a:gd name="connsiteX1014" fmla="*/ 3756953 w 6858000"/>
              <a:gd name="connsiteY1014" fmla="*/ 4724649 h 5197783"/>
              <a:gd name="connsiteX1015" fmla="*/ 3959258 w 6858000"/>
              <a:gd name="connsiteY1015" fmla="*/ 5075015 h 5197783"/>
              <a:gd name="connsiteX1016" fmla="*/ 4089652 w 6858000"/>
              <a:gd name="connsiteY1016" fmla="*/ 4849251 h 5197783"/>
              <a:gd name="connsiteX1017" fmla="*/ 4166121 w 6858000"/>
              <a:gd name="connsiteY1017" fmla="*/ 3539762 h 5197783"/>
              <a:gd name="connsiteX1018" fmla="*/ 3959419 w 6858000"/>
              <a:gd name="connsiteY1018" fmla="*/ 3897645 h 5197783"/>
              <a:gd name="connsiteX1019" fmla="*/ 3680694 w 6858000"/>
              <a:gd name="connsiteY1019" fmla="*/ 3415085 h 5197783"/>
              <a:gd name="connsiteX1020" fmla="*/ 3756953 w 6858000"/>
              <a:gd name="connsiteY1020" fmla="*/ 3415222 h 5197783"/>
              <a:gd name="connsiteX1021" fmla="*/ 3959258 w 6858000"/>
              <a:gd name="connsiteY1021" fmla="*/ 3765584 h 5197783"/>
              <a:gd name="connsiteX1022" fmla="*/ 4089652 w 6858000"/>
              <a:gd name="connsiteY1022" fmla="*/ 3539823 h 5197783"/>
              <a:gd name="connsiteX1023" fmla="*/ 4166121 w 6858000"/>
              <a:gd name="connsiteY1023" fmla="*/ 2237856 h 5197783"/>
              <a:gd name="connsiteX1024" fmla="*/ 3959419 w 6858000"/>
              <a:gd name="connsiteY1024" fmla="*/ 2595743 h 5197783"/>
              <a:gd name="connsiteX1025" fmla="*/ 3680694 w 6858000"/>
              <a:gd name="connsiteY1025" fmla="*/ 2113183 h 5197783"/>
              <a:gd name="connsiteX1026" fmla="*/ 3756954 w 6858000"/>
              <a:gd name="connsiteY1026" fmla="*/ 2113316 h 5197783"/>
              <a:gd name="connsiteX1027" fmla="*/ 3959258 w 6858000"/>
              <a:gd name="connsiteY1027" fmla="*/ 2463678 h 5197783"/>
              <a:gd name="connsiteX1028" fmla="*/ 4089652 w 6858000"/>
              <a:gd name="connsiteY1028" fmla="*/ 2237921 h 5197783"/>
              <a:gd name="connsiteX1029" fmla="*/ 4166121 w 6858000"/>
              <a:gd name="connsiteY1029" fmla="*/ 928429 h 5197783"/>
              <a:gd name="connsiteX1030" fmla="*/ 3959419 w 6858000"/>
              <a:gd name="connsiteY1030" fmla="*/ 1286316 h 5197783"/>
              <a:gd name="connsiteX1031" fmla="*/ 3680694 w 6858000"/>
              <a:gd name="connsiteY1031" fmla="*/ 803752 h 5197783"/>
              <a:gd name="connsiteX1032" fmla="*/ 3756954 w 6858000"/>
              <a:gd name="connsiteY1032" fmla="*/ 803885 h 5197783"/>
              <a:gd name="connsiteX1033" fmla="*/ 3959258 w 6858000"/>
              <a:gd name="connsiteY1033" fmla="*/ 1154251 h 5197783"/>
              <a:gd name="connsiteX1034" fmla="*/ 4089652 w 6858000"/>
              <a:gd name="connsiteY1034" fmla="*/ 928495 h 5197783"/>
              <a:gd name="connsiteX1035" fmla="*/ 4310092 w 6858000"/>
              <a:gd name="connsiteY1035" fmla="*/ 4599871 h 5197783"/>
              <a:gd name="connsiteX1036" fmla="*/ 4271854 w 6858000"/>
              <a:gd name="connsiteY1036" fmla="*/ 4665837 h 5197783"/>
              <a:gd name="connsiteX1037" fmla="*/ 3867169 w 6858000"/>
              <a:gd name="connsiteY1037" fmla="*/ 4665787 h 5197783"/>
              <a:gd name="connsiteX1038" fmla="*/ 3997556 w 6858000"/>
              <a:gd name="connsiteY1038" fmla="*/ 4891555 h 5197783"/>
              <a:gd name="connsiteX1039" fmla="*/ 3959375 w 6858000"/>
              <a:gd name="connsiteY1039" fmla="*/ 4957779 h 5197783"/>
              <a:gd name="connsiteX1040" fmla="*/ 3752680 w 6858000"/>
              <a:gd name="connsiteY1040" fmla="*/ 4599893 h 5197783"/>
              <a:gd name="connsiteX1041" fmla="*/ 4310092 w 6858000"/>
              <a:gd name="connsiteY1041" fmla="*/ 3290445 h 5197783"/>
              <a:gd name="connsiteX1042" fmla="*/ 4271854 w 6858000"/>
              <a:gd name="connsiteY1042" fmla="*/ 3356411 h 5197783"/>
              <a:gd name="connsiteX1043" fmla="*/ 3867169 w 6858000"/>
              <a:gd name="connsiteY1043" fmla="*/ 3356356 h 5197783"/>
              <a:gd name="connsiteX1044" fmla="*/ 3997556 w 6858000"/>
              <a:gd name="connsiteY1044" fmla="*/ 3582125 h 5197783"/>
              <a:gd name="connsiteX1045" fmla="*/ 3959375 w 6858000"/>
              <a:gd name="connsiteY1045" fmla="*/ 3648348 h 5197783"/>
              <a:gd name="connsiteX1046" fmla="*/ 3752680 w 6858000"/>
              <a:gd name="connsiteY1046" fmla="*/ 3290462 h 5197783"/>
              <a:gd name="connsiteX1047" fmla="*/ 4310093 w 6858000"/>
              <a:gd name="connsiteY1047" fmla="*/ 1988544 h 5197783"/>
              <a:gd name="connsiteX1048" fmla="*/ 4271854 w 6858000"/>
              <a:gd name="connsiteY1048" fmla="*/ 2054510 h 5197783"/>
              <a:gd name="connsiteX1049" fmla="*/ 3867169 w 6858000"/>
              <a:gd name="connsiteY1049" fmla="*/ 2054455 h 5197783"/>
              <a:gd name="connsiteX1050" fmla="*/ 3997554 w 6858000"/>
              <a:gd name="connsiteY1050" fmla="*/ 2280224 h 5197783"/>
              <a:gd name="connsiteX1051" fmla="*/ 3959375 w 6858000"/>
              <a:gd name="connsiteY1051" fmla="*/ 2346452 h 5197783"/>
              <a:gd name="connsiteX1052" fmla="*/ 3752681 w 6858000"/>
              <a:gd name="connsiteY1052" fmla="*/ 1988561 h 5197783"/>
              <a:gd name="connsiteX1053" fmla="*/ 4310093 w 6858000"/>
              <a:gd name="connsiteY1053" fmla="*/ 679117 h 5197783"/>
              <a:gd name="connsiteX1054" fmla="*/ 4271854 w 6858000"/>
              <a:gd name="connsiteY1054" fmla="*/ 745079 h 5197783"/>
              <a:gd name="connsiteX1055" fmla="*/ 3867169 w 6858000"/>
              <a:gd name="connsiteY1055" fmla="*/ 745028 h 5197783"/>
              <a:gd name="connsiteX1056" fmla="*/ 3997556 w 6858000"/>
              <a:gd name="connsiteY1056" fmla="*/ 970793 h 5197783"/>
              <a:gd name="connsiteX1057" fmla="*/ 3959375 w 6858000"/>
              <a:gd name="connsiteY1057" fmla="*/ 1037016 h 5197783"/>
              <a:gd name="connsiteX1058" fmla="*/ 3752681 w 6858000"/>
              <a:gd name="connsiteY1058" fmla="*/ 679130 h 5197783"/>
              <a:gd name="connsiteX1059" fmla="*/ 4321600 w 6858000"/>
              <a:gd name="connsiteY1059" fmla="*/ 1916609 h 5197783"/>
              <a:gd name="connsiteX1060" fmla="*/ 3764190 w 6858000"/>
              <a:gd name="connsiteY1060" fmla="*/ 1916630 h 5197783"/>
              <a:gd name="connsiteX1061" fmla="*/ 3802427 w 6858000"/>
              <a:gd name="connsiteY1061" fmla="*/ 1850664 h 5197783"/>
              <a:gd name="connsiteX1062" fmla="*/ 4207118 w 6858000"/>
              <a:gd name="connsiteY1062" fmla="*/ 1850714 h 5197783"/>
              <a:gd name="connsiteX1063" fmla="*/ 4076728 w 6858000"/>
              <a:gd name="connsiteY1063" fmla="*/ 1624950 h 5197783"/>
              <a:gd name="connsiteX1064" fmla="*/ 4114909 w 6858000"/>
              <a:gd name="connsiteY1064" fmla="*/ 1558722 h 5197783"/>
              <a:gd name="connsiteX1065" fmla="*/ 4321601 w 6858000"/>
              <a:gd name="connsiteY1065" fmla="*/ 4527945 h 5197783"/>
              <a:gd name="connsiteX1066" fmla="*/ 3764190 w 6858000"/>
              <a:gd name="connsiteY1066" fmla="*/ 4527961 h 5197783"/>
              <a:gd name="connsiteX1067" fmla="*/ 3802427 w 6858000"/>
              <a:gd name="connsiteY1067" fmla="*/ 4461995 h 5197783"/>
              <a:gd name="connsiteX1068" fmla="*/ 4207117 w 6858000"/>
              <a:gd name="connsiteY1068" fmla="*/ 4462049 h 5197783"/>
              <a:gd name="connsiteX1069" fmla="*/ 4076728 w 6858000"/>
              <a:gd name="connsiteY1069" fmla="*/ 4236276 h 5197783"/>
              <a:gd name="connsiteX1070" fmla="*/ 4114909 w 6858000"/>
              <a:gd name="connsiteY1070" fmla="*/ 4170057 h 5197783"/>
              <a:gd name="connsiteX1071" fmla="*/ 4321601 w 6858000"/>
              <a:gd name="connsiteY1071" fmla="*/ 3218514 h 5197783"/>
              <a:gd name="connsiteX1072" fmla="*/ 3764190 w 6858000"/>
              <a:gd name="connsiteY1072" fmla="*/ 3218531 h 5197783"/>
              <a:gd name="connsiteX1073" fmla="*/ 3802427 w 6858000"/>
              <a:gd name="connsiteY1073" fmla="*/ 3152565 h 5197783"/>
              <a:gd name="connsiteX1074" fmla="*/ 4207117 w 6858000"/>
              <a:gd name="connsiteY1074" fmla="*/ 3152616 h 5197783"/>
              <a:gd name="connsiteX1075" fmla="*/ 4076728 w 6858000"/>
              <a:gd name="connsiteY1075" fmla="*/ 2926852 h 5197783"/>
              <a:gd name="connsiteX1076" fmla="*/ 4114909 w 6858000"/>
              <a:gd name="connsiteY1076" fmla="*/ 2860628 h 5197783"/>
              <a:gd name="connsiteX1077" fmla="*/ 4321602 w 6858000"/>
              <a:gd name="connsiteY1077" fmla="*/ 607181 h 5197783"/>
              <a:gd name="connsiteX1078" fmla="*/ 3764190 w 6858000"/>
              <a:gd name="connsiteY1078" fmla="*/ 607198 h 5197783"/>
              <a:gd name="connsiteX1079" fmla="*/ 3802427 w 6858000"/>
              <a:gd name="connsiteY1079" fmla="*/ 541232 h 5197783"/>
              <a:gd name="connsiteX1080" fmla="*/ 4207118 w 6858000"/>
              <a:gd name="connsiteY1080" fmla="*/ 541287 h 5197783"/>
              <a:gd name="connsiteX1081" fmla="*/ 4076728 w 6858000"/>
              <a:gd name="connsiteY1081" fmla="*/ 315523 h 5197783"/>
              <a:gd name="connsiteX1082" fmla="*/ 4114909 w 6858000"/>
              <a:gd name="connsiteY1082" fmla="*/ 249295 h 5197783"/>
              <a:gd name="connsiteX1083" fmla="*/ 4382076 w 6858000"/>
              <a:gd name="connsiteY1083" fmla="*/ 4724481 h 5197783"/>
              <a:gd name="connsiteX1084" fmla="*/ 4108732 w 6858000"/>
              <a:gd name="connsiteY1084" fmla="*/ 5197783 h 5197783"/>
              <a:gd name="connsiteX1085" fmla="*/ 4098058 w 6858000"/>
              <a:gd name="connsiteY1085" fmla="*/ 5197783 h 5197783"/>
              <a:gd name="connsiteX1086" fmla="*/ 4065361 w 6858000"/>
              <a:gd name="connsiteY1086" fmla="*/ 5140959 h 5197783"/>
              <a:gd name="connsiteX1087" fmla="*/ 4267739 w 6858000"/>
              <a:gd name="connsiteY1087" fmla="*/ 4790629 h 5197783"/>
              <a:gd name="connsiteX1088" fmla="*/ 4006956 w 6858000"/>
              <a:gd name="connsiteY1088" fmla="*/ 4790629 h 5197783"/>
              <a:gd name="connsiteX1089" fmla="*/ 3968689 w 6858000"/>
              <a:gd name="connsiteY1089" fmla="*/ 4724473 h 5197783"/>
              <a:gd name="connsiteX1090" fmla="*/ 4382076 w 6858000"/>
              <a:gd name="connsiteY1090" fmla="*/ 3415050 h 5197783"/>
              <a:gd name="connsiteX1091" fmla="*/ 4103385 w 6858000"/>
              <a:gd name="connsiteY1091" fmla="*/ 3897613 h 5197783"/>
              <a:gd name="connsiteX1092" fmla="*/ 4065361 w 6858000"/>
              <a:gd name="connsiteY1092" fmla="*/ 3831531 h 5197783"/>
              <a:gd name="connsiteX1093" fmla="*/ 4267739 w 6858000"/>
              <a:gd name="connsiteY1093" fmla="*/ 3481201 h 5197783"/>
              <a:gd name="connsiteX1094" fmla="*/ 4006956 w 6858000"/>
              <a:gd name="connsiteY1094" fmla="*/ 3481201 h 5197783"/>
              <a:gd name="connsiteX1095" fmla="*/ 3968689 w 6858000"/>
              <a:gd name="connsiteY1095" fmla="*/ 3415041 h 5197783"/>
              <a:gd name="connsiteX1096" fmla="*/ 4382077 w 6858000"/>
              <a:gd name="connsiteY1096" fmla="*/ 2113146 h 5197783"/>
              <a:gd name="connsiteX1097" fmla="*/ 4103385 w 6858000"/>
              <a:gd name="connsiteY1097" fmla="*/ 2595709 h 5197783"/>
              <a:gd name="connsiteX1098" fmla="*/ 4065361 w 6858000"/>
              <a:gd name="connsiteY1098" fmla="*/ 2529627 h 5197783"/>
              <a:gd name="connsiteX1099" fmla="*/ 4267739 w 6858000"/>
              <a:gd name="connsiteY1099" fmla="*/ 2179301 h 5197783"/>
              <a:gd name="connsiteX1100" fmla="*/ 4006956 w 6858000"/>
              <a:gd name="connsiteY1100" fmla="*/ 2179301 h 5197783"/>
              <a:gd name="connsiteX1101" fmla="*/ 3968689 w 6858000"/>
              <a:gd name="connsiteY1101" fmla="*/ 2113137 h 5197783"/>
              <a:gd name="connsiteX1102" fmla="*/ 4382077 w 6858000"/>
              <a:gd name="connsiteY1102" fmla="*/ 803718 h 5197783"/>
              <a:gd name="connsiteX1103" fmla="*/ 4103386 w 6858000"/>
              <a:gd name="connsiteY1103" fmla="*/ 1286278 h 5197783"/>
              <a:gd name="connsiteX1104" fmla="*/ 4065362 w 6858000"/>
              <a:gd name="connsiteY1104" fmla="*/ 1220200 h 5197783"/>
              <a:gd name="connsiteX1105" fmla="*/ 4267739 w 6858000"/>
              <a:gd name="connsiteY1105" fmla="*/ 869874 h 5197783"/>
              <a:gd name="connsiteX1106" fmla="*/ 4006956 w 6858000"/>
              <a:gd name="connsiteY1106" fmla="*/ 869874 h 5197783"/>
              <a:gd name="connsiteX1107" fmla="*/ 3968689 w 6858000"/>
              <a:gd name="connsiteY1107" fmla="*/ 803710 h 5197783"/>
              <a:gd name="connsiteX1108" fmla="*/ 4393588 w 6858000"/>
              <a:gd name="connsiteY1108" fmla="*/ 4403317 h 5197783"/>
              <a:gd name="connsiteX1109" fmla="*/ 4317324 w 6858000"/>
              <a:gd name="connsiteY1109" fmla="*/ 4403184 h 5197783"/>
              <a:gd name="connsiteX1110" fmla="*/ 4115026 w 6858000"/>
              <a:gd name="connsiteY1110" fmla="*/ 4052824 h 5197783"/>
              <a:gd name="connsiteX1111" fmla="*/ 3984628 w 6858000"/>
              <a:gd name="connsiteY1111" fmla="*/ 4278578 h 5197783"/>
              <a:gd name="connsiteX1112" fmla="*/ 3908160 w 6858000"/>
              <a:gd name="connsiteY1112" fmla="*/ 4278644 h 5197783"/>
              <a:gd name="connsiteX1113" fmla="*/ 4114865 w 6858000"/>
              <a:gd name="connsiteY1113" fmla="*/ 3920757 h 5197783"/>
              <a:gd name="connsiteX1114" fmla="*/ 4393588 w 6858000"/>
              <a:gd name="connsiteY1114" fmla="*/ 3093890 h 5197783"/>
              <a:gd name="connsiteX1115" fmla="*/ 4317324 w 6858000"/>
              <a:gd name="connsiteY1115" fmla="*/ 3093757 h 5197783"/>
              <a:gd name="connsiteX1116" fmla="*/ 4115026 w 6858000"/>
              <a:gd name="connsiteY1116" fmla="*/ 2743393 h 5197783"/>
              <a:gd name="connsiteX1117" fmla="*/ 3984628 w 6858000"/>
              <a:gd name="connsiteY1117" fmla="*/ 2969147 h 5197783"/>
              <a:gd name="connsiteX1118" fmla="*/ 3908160 w 6858000"/>
              <a:gd name="connsiteY1118" fmla="*/ 2969212 h 5197783"/>
              <a:gd name="connsiteX1119" fmla="*/ 4114865 w 6858000"/>
              <a:gd name="connsiteY1119" fmla="*/ 2611326 h 5197783"/>
              <a:gd name="connsiteX1120" fmla="*/ 4393588 w 6858000"/>
              <a:gd name="connsiteY1120" fmla="*/ 1791988 h 5197783"/>
              <a:gd name="connsiteX1121" fmla="*/ 4317325 w 6858000"/>
              <a:gd name="connsiteY1121" fmla="*/ 1791855 h 5197783"/>
              <a:gd name="connsiteX1122" fmla="*/ 4115026 w 6858000"/>
              <a:gd name="connsiteY1122" fmla="*/ 1441495 h 5197783"/>
              <a:gd name="connsiteX1123" fmla="*/ 3984629 w 6858000"/>
              <a:gd name="connsiteY1123" fmla="*/ 1667249 h 5197783"/>
              <a:gd name="connsiteX1124" fmla="*/ 3908160 w 6858000"/>
              <a:gd name="connsiteY1124" fmla="*/ 1667315 h 5197783"/>
              <a:gd name="connsiteX1125" fmla="*/ 4114865 w 6858000"/>
              <a:gd name="connsiteY1125" fmla="*/ 1309428 h 5197783"/>
              <a:gd name="connsiteX1126" fmla="*/ 4393588 w 6858000"/>
              <a:gd name="connsiteY1126" fmla="*/ 482560 h 5197783"/>
              <a:gd name="connsiteX1127" fmla="*/ 4317325 w 6858000"/>
              <a:gd name="connsiteY1127" fmla="*/ 482427 h 5197783"/>
              <a:gd name="connsiteX1128" fmla="*/ 4115026 w 6858000"/>
              <a:gd name="connsiteY1128" fmla="*/ 132063 h 5197783"/>
              <a:gd name="connsiteX1129" fmla="*/ 3984629 w 6858000"/>
              <a:gd name="connsiteY1129" fmla="*/ 357821 h 5197783"/>
              <a:gd name="connsiteX1130" fmla="*/ 3908160 w 6858000"/>
              <a:gd name="connsiteY1130" fmla="*/ 357887 h 5197783"/>
              <a:gd name="connsiteX1131" fmla="*/ 4114865 w 6858000"/>
              <a:gd name="connsiteY1131" fmla="*/ 0 h 5197783"/>
              <a:gd name="connsiteX1132" fmla="*/ 4673774 w 6858000"/>
              <a:gd name="connsiteY1132" fmla="*/ 5059805 h 5197783"/>
              <a:gd name="connsiteX1133" fmla="*/ 4260395 w 6858000"/>
              <a:gd name="connsiteY1133" fmla="*/ 5059795 h 5197783"/>
              <a:gd name="connsiteX1134" fmla="*/ 4539078 w 6858000"/>
              <a:gd name="connsiteY1134" fmla="*/ 4577231 h 5197783"/>
              <a:gd name="connsiteX1135" fmla="*/ 4577102 w 6858000"/>
              <a:gd name="connsiteY1135" fmla="*/ 4643313 h 5197783"/>
              <a:gd name="connsiteX1136" fmla="*/ 4374720 w 6858000"/>
              <a:gd name="connsiteY1136" fmla="*/ 4993641 h 5197783"/>
              <a:gd name="connsiteX1137" fmla="*/ 4635502 w 6858000"/>
              <a:gd name="connsiteY1137" fmla="*/ 4993641 h 5197783"/>
              <a:gd name="connsiteX1138" fmla="*/ 4673774 w 6858000"/>
              <a:gd name="connsiteY1138" fmla="*/ 3750372 h 5197783"/>
              <a:gd name="connsiteX1139" fmla="*/ 4260395 w 6858000"/>
              <a:gd name="connsiteY1139" fmla="*/ 3750363 h 5197783"/>
              <a:gd name="connsiteX1140" fmla="*/ 4539078 w 6858000"/>
              <a:gd name="connsiteY1140" fmla="*/ 3267804 h 5197783"/>
              <a:gd name="connsiteX1141" fmla="*/ 4577102 w 6858000"/>
              <a:gd name="connsiteY1141" fmla="*/ 3333886 h 5197783"/>
              <a:gd name="connsiteX1142" fmla="*/ 4374720 w 6858000"/>
              <a:gd name="connsiteY1142" fmla="*/ 3684214 h 5197783"/>
              <a:gd name="connsiteX1143" fmla="*/ 4635502 w 6858000"/>
              <a:gd name="connsiteY1143" fmla="*/ 3684214 h 5197783"/>
              <a:gd name="connsiteX1144" fmla="*/ 4673774 w 6858000"/>
              <a:gd name="connsiteY1144" fmla="*/ 2448474 h 5197783"/>
              <a:gd name="connsiteX1145" fmla="*/ 4260395 w 6858000"/>
              <a:gd name="connsiteY1145" fmla="*/ 2448468 h 5197783"/>
              <a:gd name="connsiteX1146" fmla="*/ 4539078 w 6858000"/>
              <a:gd name="connsiteY1146" fmla="*/ 1965900 h 5197783"/>
              <a:gd name="connsiteX1147" fmla="*/ 4577102 w 6858000"/>
              <a:gd name="connsiteY1147" fmla="*/ 2031987 h 5197783"/>
              <a:gd name="connsiteX1148" fmla="*/ 4374720 w 6858000"/>
              <a:gd name="connsiteY1148" fmla="*/ 2382314 h 5197783"/>
              <a:gd name="connsiteX1149" fmla="*/ 4635502 w 6858000"/>
              <a:gd name="connsiteY1149" fmla="*/ 2382314 h 5197783"/>
              <a:gd name="connsiteX1150" fmla="*/ 4673774 w 6858000"/>
              <a:gd name="connsiteY1150" fmla="*/ 1139041 h 5197783"/>
              <a:gd name="connsiteX1151" fmla="*/ 4260395 w 6858000"/>
              <a:gd name="connsiteY1151" fmla="*/ 1139032 h 5197783"/>
              <a:gd name="connsiteX1152" fmla="*/ 4539078 w 6858000"/>
              <a:gd name="connsiteY1152" fmla="*/ 656473 h 5197783"/>
              <a:gd name="connsiteX1153" fmla="*/ 4577102 w 6858000"/>
              <a:gd name="connsiteY1153" fmla="*/ 722555 h 5197783"/>
              <a:gd name="connsiteX1154" fmla="*/ 4374720 w 6858000"/>
              <a:gd name="connsiteY1154" fmla="*/ 1072883 h 5197783"/>
              <a:gd name="connsiteX1155" fmla="*/ 4635502 w 6858000"/>
              <a:gd name="connsiteY1155" fmla="*/ 1072883 h 5197783"/>
              <a:gd name="connsiteX1156" fmla="*/ 4758940 w 6858000"/>
              <a:gd name="connsiteY1156" fmla="*/ 4192750 h 5197783"/>
              <a:gd name="connsiteX1157" fmla="*/ 4552249 w 6858000"/>
              <a:gd name="connsiteY1157" fmla="*/ 4550641 h 5197783"/>
              <a:gd name="connsiteX1158" fmla="*/ 4273528 w 6858000"/>
              <a:gd name="connsiteY1158" fmla="*/ 4068077 h 5197783"/>
              <a:gd name="connsiteX1159" fmla="*/ 4349781 w 6858000"/>
              <a:gd name="connsiteY1159" fmla="*/ 4068210 h 5197783"/>
              <a:gd name="connsiteX1160" fmla="*/ 4552090 w 6858000"/>
              <a:gd name="connsiteY1160" fmla="*/ 4418572 h 5197783"/>
              <a:gd name="connsiteX1161" fmla="*/ 4682479 w 6858000"/>
              <a:gd name="connsiteY1161" fmla="*/ 4192812 h 5197783"/>
              <a:gd name="connsiteX1162" fmla="*/ 4758940 w 6858000"/>
              <a:gd name="connsiteY1162" fmla="*/ 2883324 h 5197783"/>
              <a:gd name="connsiteX1163" fmla="*/ 4552249 w 6858000"/>
              <a:gd name="connsiteY1163" fmla="*/ 3241210 h 5197783"/>
              <a:gd name="connsiteX1164" fmla="*/ 4273528 w 6858000"/>
              <a:gd name="connsiteY1164" fmla="*/ 2758642 h 5197783"/>
              <a:gd name="connsiteX1165" fmla="*/ 4349781 w 6858000"/>
              <a:gd name="connsiteY1165" fmla="*/ 2758779 h 5197783"/>
              <a:gd name="connsiteX1166" fmla="*/ 4552090 w 6858000"/>
              <a:gd name="connsiteY1166" fmla="*/ 3109145 h 5197783"/>
              <a:gd name="connsiteX1167" fmla="*/ 4682479 w 6858000"/>
              <a:gd name="connsiteY1167" fmla="*/ 2883385 h 5197783"/>
              <a:gd name="connsiteX1168" fmla="*/ 4758940 w 6858000"/>
              <a:gd name="connsiteY1168" fmla="*/ 1581417 h 5197783"/>
              <a:gd name="connsiteX1169" fmla="*/ 4552249 w 6858000"/>
              <a:gd name="connsiteY1169" fmla="*/ 1939304 h 5197783"/>
              <a:gd name="connsiteX1170" fmla="*/ 4273528 w 6858000"/>
              <a:gd name="connsiteY1170" fmla="*/ 1456744 h 5197783"/>
              <a:gd name="connsiteX1171" fmla="*/ 4349781 w 6858000"/>
              <a:gd name="connsiteY1171" fmla="*/ 1456877 h 5197783"/>
              <a:gd name="connsiteX1172" fmla="*/ 4552090 w 6858000"/>
              <a:gd name="connsiteY1172" fmla="*/ 1807239 h 5197783"/>
              <a:gd name="connsiteX1173" fmla="*/ 4682479 w 6858000"/>
              <a:gd name="connsiteY1173" fmla="*/ 1581482 h 5197783"/>
              <a:gd name="connsiteX1174" fmla="*/ 4758940 w 6858000"/>
              <a:gd name="connsiteY1174" fmla="*/ 271990 h 5197783"/>
              <a:gd name="connsiteX1175" fmla="*/ 4552249 w 6858000"/>
              <a:gd name="connsiteY1175" fmla="*/ 629877 h 5197783"/>
              <a:gd name="connsiteX1176" fmla="*/ 4273528 w 6858000"/>
              <a:gd name="connsiteY1176" fmla="*/ 147313 h 5197783"/>
              <a:gd name="connsiteX1177" fmla="*/ 4349781 w 6858000"/>
              <a:gd name="connsiteY1177" fmla="*/ 147446 h 5197783"/>
              <a:gd name="connsiteX1178" fmla="*/ 4552090 w 6858000"/>
              <a:gd name="connsiteY1178" fmla="*/ 497812 h 5197783"/>
              <a:gd name="connsiteX1179" fmla="*/ 4682479 w 6858000"/>
              <a:gd name="connsiteY1179" fmla="*/ 272056 h 5197783"/>
              <a:gd name="connsiteX1180" fmla="*/ 4889765 w 6858000"/>
              <a:gd name="connsiteY1180" fmla="*/ 5184383 h 5197783"/>
              <a:gd name="connsiteX1181" fmla="*/ 4332363 w 6858000"/>
              <a:gd name="connsiteY1181" fmla="*/ 5184399 h 5197783"/>
              <a:gd name="connsiteX1182" fmla="*/ 4370606 w 6858000"/>
              <a:gd name="connsiteY1182" fmla="*/ 5118435 h 5197783"/>
              <a:gd name="connsiteX1183" fmla="*/ 4775285 w 6858000"/>
              <a:gd name="connsiteY1183" fmla="*/ 5118485 h 5197783"/>
              <a:gd name="connsiteX1184" fmla="*/ 4644899 w 6858000"/>
              <a:gd name="connsiteY1184" fmla="*/ 4892717 h 5197783"/>
              <a:gd name="connsiteX1185" fmla="*/ 4683083 w 6858000"/>
              <a:gd name="connsiteY1185" fmla="*/ 4826497 h 5197783"/>
              <a:gd name="connsiteX1186" fmla="*/ 4889765 w 6858000"/>
              <a:gd name="connsiteY1186" fmla="*/ 3874954 h 5197783"/>
              <a:gd name="connsiteX1187" fmla="*/ 4332363 w 6858000"/>
              <a:gd name="connsiteY1187" fmla="*/ 3874971 h 5197783"/>
              <a:gd name="connsiteX1188" fmla="*/ 4370606 w 6858000"/>
              <a:gd name="connsiteY1188" fmla="*/ 3809009 h 5197783"/>
              <a:gd name="connsiteX1189" fmla="*/ 4775285 w 6858000"/>
              <a:gd name="connsiteY1189" fmla="*/ 3809055 h 5197783"/>
              <a:gd name="connsiteX1190" fmla="*/ 4644899 w 6858000"/>
              <a:gd name="connsiteY1190" fmla="*/ 3583291 h 5197783"/>
              <a:gd name="connsiteX1191" fmla="*/ 4683083 w 6858000"/>
              <a:gd name="connsiteY1191" fmla="*/ 3517068 h 5197783"/>
              <a:gd name="connsiteX1192" fmla="*/ 4889765 w 6858000"/>
              <a:gd name="connsiteY1192" fmla="*/ 2573052 h 5197783"/>
              <a:gd name="connsiteX1193" fmla="*/ 4332363 w 6858000"/>
              <a:gd name="connsiteY1193" fmla="*/ 2573069 h 5197783"/>
              <a:gd name="connsiteX1194" fmla="*/ 4370606 w 6858000"/>
              <a:gd name="connsiteY1194" fmla="*/ 2507103 h 5197783"/>
              <a:gd name="connsiteX1195" fmla="*/ 4775285 w 6858000"/>
              <a:gd name="connsiteY1195" fmla="*/ 2507158 h 5197783"/>
              <a:gd name="connsiteX1196" fmla="*/ 4644899 w 6858000"/>
              <a:gd name="connsiteY1196" fmla="*/ 2281389 h 5197783"/>
              <a:gd name="connsiteX1197" fmla="*/ 4683082 w 6858000"/>
              <a:gd name="connsiteY1197" fmla="*/ 2215161 h 5197783"/>
              <a:gd name="connsiteX1198" fmla="*/ 4889765 w 6858000"/>
              <a:gd name="connsiteY1198" fmla="*/ 1263621 h 5197783"/>
              <a:gd name="connsiteX1199" fmla="*/ 4332364 w 6858000"/>
              <a:gd name="connsiteY1199" fmla="*/ 1263642 h 5197783"/>
              <a:gd name="connsiteX1200" fmla="*/ 4370606 w 6858000"/>
              <a:gd name="connsiteY1200" fmla="*/ 1197671 h 5197783"/>
              <a:gd name="connsiteX1201" fmla="*/ 4775285 w 6858000"/>
              <a:gd name="connsiteY1201" fmla="*/ 1197726 h 5197783"/>
              <a:gd name="connsiteX1202" fmla="*/ 4644899 w 6858000"/>
              <a:gd name="connsiteY1202" fmla="*/ 971962 h 5197783"/>
              <a:gd name="connsiteX1203" fmla="*/ 4683082 w 6858000"/>
              <a:gd name="connsiteY1203" fmla="*/ 905734 h 5197783"/>
              <a:gd name="connsiteX1204" fmla="*/ 4902912 w 6858000"/>
              <a:gd name="connsiteY1204" fmla="*/ 3943431 h 5197783"/>
              <a:gd name="connsiteX1205" fmla="*/ 4864677 w 6858000"/>
              <a:gd name="connsiteY1205" fmla="*/ 4009397 h 5197783"/>
              <a:gd name="connsiteX1206" fmla="*/ 4460005 w 6858000"/>
              <a:gd name="connsiteY1206" fmla="*/ 4009342 h 5197783"/>
              <a:gd name="connsiteX1207" fmla="*/ 4590380 w 6858000"/>
              <a:gd name="connsiteY1207" fmla="*/ 4235116 h 5197783"/>
              <a:gd name="connsiteX1208" fmla="*/ 4552207 w 6858000"/>
              <a:gd name="connsiteY1208" fmla="*/ 4301339 h 5197783"/>
              <a:gd name="connsiteX1209" fmla="*/ 4345515 w 6858000"/>
              <a:gd name="connsiteY1209" fmla="*/ 3943448 h 5197783"/>
              <a:gd name="connsiteX1210" fmla="*/ 4902912 w 6858000"/>
              <a:gd name="connsiteY1210" fmla="*/ 2634005 h 5197783"/>
              <a:gd name="connsiteX1211" fmla="*/ 4864678 w 6858000"/>
              <a:gd name="connsiteY1211" fmla="*/ 2699971 h 5197783"/>
              <a:gd name="connsiteX1212" fmla="*/ 4460005 w 6858000"/>
              <a:gd name="connsiteY1212" fmla="*/ 2699916 h 5197783"/>
              <a:gd name="connsiteX1213" fmla="*/ 4590380 w 6858000"/>
              <a:gd name="connsiteY1213" fmla="*/ 2925684 h 5197783"/>
              <a:gd name="connsiteX1214" fmla="*/ 4552207 w 6858000"/>
              <a:gd name="connsiteY1214" fmla="*/ 2991908 h 5197783"/>
              <a:gd name="connsiteX1215" fmla="*/ 4345515 w 6858000"/>
              <a:gd name="connsiteY1215" fmla="*/ 2634022 h 5197783"/>
              <a:gd name="connsiteX1216" fmla="*/ 4902912 w 6858000"/>
              <a:gd name="connsiteY1216" fmla="*/ 1332105 h 5197783"/>
              <a:gd name="connsiteX1217" fmla="*/ 4864678 w 6858000"/>
              <a:gd name="connsiteY1217" fmla="*/ 1398071 h 5197783"/>
              <a:gd name="connsiteX1218" fmla="*/ 4460006 w 6858000"/>
              <a:gd name="connsiteY1218" fmla="*/ 1398016 h 5197783"/>
              <a:gd name="connsiteX1219" fmla="*/ 4590381 w 6858000"/>
              <a:gd name="connsiteY1219" fmla="*/ 1623785 h 5197783"/>
              <a:gd name="connsiteX1220" fmla="*/ 4552207 w 6858000"/>
              <a:gd name="connsiteY1220" fmla="*/ 1690008 h 5197783"/>
              <a:gd name="connsiteX1221" fmla="*/ 4345516 w 6858000"/>
              <a:gd name="connsiteY1221" fmla="*/ 1332122 h 5197783"/>
              <a:gd name="connsiteX1222" fmla="*/ 4902912 w 6858000"/>
              <a:gd name="connsiteY1222" fmla="*/ 22674 h 5197783"/>
              <a:gd name="connsiteX1223" fmla="*/ 4864678 w 6858000"/>
              <a:gd name="connsiteY1223" fmla="*/ 88640 h 5197783"/>
              <a:gd name="connsiteX1224" fmla="*/ 4460006 w 6858000"/>
              <a:gd name="connsiteY1224" fmla="*/ 88590 h 5197783"/>
              <a:gd name="connsiteX1225" fmla="*/ 4590381 w 6858000"/>
              <a:gd name="connsiteY1225" fmla="*/ 314354 h 5197783"/>
              <a:gd name="connsiteX1226" fmla="*/ 4552207 w 6858000"/>
              <a:gd name="connsiteY1226" fmla="*/ 380577 h 5197783"/>
              <a:gd name="connsiteX1227" fmla="*/ 4345516 w 6858000"/>
              <a:gd name="connsiteY1227" fmla="*/ 22695 h 5197783"/>
              <a:gd name="connsiteX1228" fmla="*/ 4961749 w 6858000"/>
              <a:gd name="connsiteY1228" fmla="*/ 5059759 h 5197783"/>
              <a:gd name="connsiteX1229" fmla="*/ 4885497 w 6858000"/>
              <a:gd name="connsiteY1229" fmla="*/ 5059625 h 5197783"/>
              <a:gd name="connsiteX1230" fmla="*/ 4683198 w 6858000"/>
              <a:gd name="connsiteY1230" fmla="*/ 4709263 h 5197783"/>
              <a:gd name="connsiteX1231" fmla="*/ 4552808 w 6858000"/>
              <a:gd name="connsiteY1231" fmla="*/ 4935017 h 5197783"/>
              <a:gd name="connsiteX1232" fmla="*/ 4476343 w 6858000"/>
              <a:gd name="connsiteY1232" fmla="*/ 4935083 h 5197783"/>
              <a:gd name="connsiteX1233" fmla="*/ 4683041 w 6858000"/>
              <a:gd name="connsiteY1233" fmla="*/ 4577197 h 5197783"/>
              <a:gd name="connsiteX1234" fmla="*/ 4961749 w 6858000"/>
              <a:gd name="connsiteY1234" fmla="*/ 3750330 h 5197783"/>
              <a:gd name="connsiteX1235" fmla="*/ 4885497 w 6858000"/>
              <a:gd name="connsiteY1235" fmla="*/ 3750197 h 5197783"/>
              <a:gd name="connsiteX1236" fmla="*/ 4683198 w 6858000"/>
              <a:gd name="connsiteY1236" fmla="*/ 3399837 h 5197783"/>
              <a:gd name="connsiteX1237" fmla="*/ 4552808 w 6858000"/>
              <a:gd name="connsiteY1237" fmla="*/ 3625592 h 5197783"/>
              <a:gd name="connsiteX1238" fmla="*/ 4476343 w 6858000"/>
              <a:gd name="connsiteY1238" fmla="*/ 3625657 h 5197783"/>
              <a:gd name="connsiteX1239" fmla="*/ 4683041 w 6858000"/>
              <a:gd name="connsiteY1239" fmla="*/ 3267770 h 5197783"/>
              <a:gd name="connsiteX1240" fmla="*/ 4961749 w 6858000"/>
              <a:gd name="connsiteY1240" fmla="*/ 2448428 h 5197783"/>
              <a:gd name="connsiteX1241" fmla="*/ 4885497 w 6858000"/>
              <a:gd name="connsiteY1241" fmla="*/ 2448291 h 5197783"/>
              <a:gd name="connsiteX1242" fmla="*/ 4683198 w 6858000"/>
              <a:gd name="connsiteY1242" fmla="*/ 2097931 h 5197783"/>
              <a:gd name="connsiteX1243" fmla="*/ 4552809 w 6858000"/>
              <a:gd name="connsiteY1243" fmla="*/ 2323690 h 5197783"/>
              <a:gd name="connsiteX1244" fmla="*/ 4476343 w 6858000"/>
              <a:gd name="connsiteY1244" fmla="*/ 2323755 h 5197783"/>
              <a:gd name="connsiteX1245" fmla="*/ 4683041 w 6858000"/>
              <a:gd name="connsiteY1245" fmla="*/ 1965868 h 5197783"/>
              <a:gd name="connsiteX1246" fmla="*/ 4961749 w 6858000"/>
              <a:gd name="connsiteY1246" fmla="*/ 1139003 h 5197783"/>
              <a:gd name="connsiteX1247" fmla="*/ 4885497 w 6858000"/>
              <a:gd name="connsiteY1247" fmla="*/ 1138866 h 5197783"/>
              <a:gd name="connsiteX1248" fmla="*/ 4683198 w 6858000"/>
              <a:gd name="connsiteY1248" fmla="*/ 788502 h 5197783"/>
              <a:gd name="connsiteX1249" fmla="*/ 4552809 w 6858000"/>
              <a:gd name="connsiteY1249" fmla="*/ 1014260 h 5197783"/>
              <a:gd name="connsiteX1250" fmla="*/ 4476343 w 6858000"/>
              <a:gd name="connsiteY1250" fmla="*/ 1014321 h 5197783"/>
              <a:gd name="connsiteX1251" fmla="*/ 4683041 w 6858000"/>
              <a:gd name="connsiteY1251" fmla="*/ 656439 h 5197783"/>
              <a:gd name="connsiteX1252" fmla="*/ 4974887 w 6858000"/>
              <a:gd name="connsiteY1252" fmla="*/ 4068038 h 5197783"/>
              <a:gd name="connsiteX1253" fmla="*/ 4696211 w 6858000"/>
              <a:gd name="connsiteY1253" fmla="*/ 4550603 h 5197783"/>
              <a:gd name="connsiteX1254" fmla="*/ 4658185 w 6858000"/>
              <a:gd name="connsiteY1254" fmla="*/ 4484519 h 5197783"/>
              <a:gd name="connsiteX1255" fmla="*/ 4860560 w 6858000"/>
              <a:gd name="connsiteY1255" fmla="*/ 4134194 h 5197783"/>
              <a:gd name="connsiteX1256" fmla="*/ 4599786 w 6858000"/>
              <a:gd name="connsiteY1256" fmla="*/ 4134194 h 5197783"/>
              <a:gd name="connsiteX1257" fmla="*/ 4561515 w 6858000"/>
              <a:gd name="connsiteY1257" fmla="*/ 4068029 h 5197783"/>
              <a:gd name="connsiteX1258" fmla="*/ 4974887 w 6858000"/>
              <a:gd name="connsiteY1258" fmla="*/ 2758611 h 5197783"/>
              <a:gd name="connsiteX1259" fmla="*/ 4696211 w 6858000"/>
              <a:gd name="connsiteY1259" fmla="*/ 3241170 h 5197783"/>
              <a:gd name="connsiteX1260" fmla="*/ 4658185 w 6858000"/>
              <a:gd name="connsiteY1260" fmla="*/ 3175092 h 5197783"/>
              <a:gd name="connsiteX1261" fmla="*/ 4860560 w 6858000"/>
              <a:gd name="connsiteY1261" fmla="*/ 2824762 h 5197783"/>
              <a:gd name="connsiteX1262" fmla="*/ 4599786 w 6858000"/>
              <a:gd name="connsiteY1262" fmla="*/ 2824762 h 5197783"/>
              <a:gd name="connsiteX1263" fmla="*/ 4561515 w 6858000"/>
              <a:gd name="connsiteY1263" fmla="*/ 2758602 h 5197783"/>
              <a:gd name="connsiteX1264" fmla="*/ 4974887 w 6858000"/>
              <a:gd name="connsiteY1264" fmla="*/ 147279 h 5197783"/>
              <a:gd name="connsiteX1265" fmla="*/ 4696211 w 6858000"/>
              <a:gd name="connsiteY1265" fmla="*/ 629839 h 5197783"/>
              <a:gd name="connsiteX1266" fmla="*/ 4658185 w 6858000"/>
              <a:gd name="connsiteY1266" fmla="*/ 563757 h 5197783"/>
              <a:gd name="connsiteX1267" fmla="*/ 4860560 w 6858000"/>
              <a:gd name="connsiteY1267" fmla="*/ 213431 h 5197783"/>
              <a:gd name="connsiteX1268" fmla="*/ 4599786 w 6858000"/>
              <a:gd name="connsiteY1268" fmla="*/ 213431 h 5197783"/>
              <a:gd name="connsiteX1269" fmla="*/ 4561515 w 6858000"/>
              <a:gd name="connsiteY1269" fmla="*/ 147271 h 5197783"/>
              <a:gd name="connsiteX1270" fmla="*/ 4974888 w 6858000"/>
              <a:gd name="connsiteY1270" fmla="*/ 1456706 h 5197783"/>
              <a:gd name="connsiteX1271" fmla="*/ 4696211 w 6858000"/>
              <a:gd name="connsiteY1271" fmla="*/ 1939270 h 5197783"/>
              <a:gd name="connsiteX1272" fmla="*/ 4658185 w 6858000"/>
              <a:gd name="connsiteY1272" fmla="*/ 1873188 h 5197783"/>
              <a:gd name="connsiteX1273" fmla="*/ 4860560 w 6858000"/>
              <a:gd name="connsiteY1273" fmla="*/ 1522862 h 5197783"/>
              <a:gd name="connsiteX1274" fmla="*/ 4599786 w 6858000"/>
              <a:gd name="connsiteY1274" fmla="*/ 1522862 h 5197783"/>
              <a:gd name="connsiteX1275" fmla="*/ 4561515 w 6858000"/>
              <a:gd name="connsiteY1275" fmla="*/ 1456698 h 5197783"/>
              <a:gd name="connsiteX1276" fmla="*/ 5266540 w 6858000"/>
              <a:gd name="connsiteY1276" fmla="*/ 1792037 h 5197783"/>
              <a:gd name="connsiteX1277" fmla="*/ 4853210 w 6858000"/>
              <a:gd name="connsiteY1277" fmla="*/ 1792024 h 5197783"/>
              <a:gd name="connsiteX1278" fmla="*/ 5131883 w 6858000"/>
              <a:gd name="connsiteY1278" fmla="*/ 1309465 h 5197783"/>
              <a:gd name="connsiteX1279" fmla="*/ 5169914 w 6858000"/>
              <a:gd name="connsiteY1279" fmla="*/ 1375547 h 5197783"/>
              <a:gd name="connsiteX1280" fmla="*/ 4967535 w 6858000"/>
              <a:gd name="connsiteY1280" fmla="*/ 1725874 h 5197783"/>
              <a:gd name="connsiteX1281" fmla="*/ 5228264 w 6858000"/>
              <a:gd name="connsiteY1281" fmla="*/ 1725874 h 5197783"/>
              <a:gd name="connsiteX1282" fmla="*/ 5266552 w 6858000"/>
              <a:gd name="connsiteY1282" fmla="*/ 482602 h 5197783"/>
              <a:gd name="connsiteX1283" fmla="*/ 4853210 w 6858000"/>
              <a:gd name="connsiteY1283" fmla="*/ 482598 h 5197783"/>
              <a:gd name="connsiteX1284" fmla="*/ 5131883 w 6858000"/>
              <a:gd name="connsiteY1284" fmla="*/ 34 h 5197783"/>
              <a:gd name="connsiteX1285" fmla="*/ 5169914 w 6858000"/>
              <a:gd name="connsiteY1285" fmla="*/ 66116 h 5197783"/>
              <a:gd name="connsiteX1286" fmla="*/ 4967535 w 6858000"/>
              <a:gd name="connsiteY1286" fmla="*/ 416444 h 5197783"/>
              <a:gd name="connsiteX1287" fmla="*/ 5228275 w 6858000"/>
              <a:gd name="connsiteY1287" fmla="*/ 416444 h 5197783"/>
              <a:gd name="connsiteX1288" fmla="*/ 5266566 w 6858000"/>
              <a:gd name="connsiteY1288" fmla="*/ 4403364 h 5197783"/>
              <a:gd name="connsiteX1289" fmla="*/ 4853210 w 6858000"/>
              <a:gd name="connsiteY1289" fmla="*/ 4403356 h 5197783"/>
              <a:gd name="connsiteX1290" fmla="*/ 5131883 w 6858000"/>
              <a:gd name="connsiteY1290" fmla="*/ 3920792 h 5197783"/>
              <a:gd name="connsiteX1291" fmla="*/ 5169914 w 6858000"/>
              <a:gd name="connsiteY1291" fmla="*/ 3986874 h 5197783"/>
              <a:gd name="connsiteX1292" fmla="*/ 4967535 w 6858000"/>
              <a:gd name="connsiteY1292" fmla="*/ 4337202 h 5197783"/>
              <a:gd name="connsiteX1293" fmla="*/ 5228290 w 6858000"/>
              <a:gd name="connsiteY1293" fmla="*/ 4337202 h 5197783"/>
              <a:gd name="connsiteX1294" fmla="*/ 5266579 w 6858000"/>
              <a:gd name="connsiteY1294" fmla="*/ 3093933 h 5197783"/>
              <a:gd name="connsiteX1295" fmla="*/ 4853210 w 6858000"/>
              <a:gd name="connsiteY1295" fmla="*/ 3093925 h 5197783"/>
              <a:gd name="connsiteX1296" fmla="*/ 5131883 w 6858000"/>
              <a:gd name="connsiteY1296" fmla="*/ 2611365 h 5197783"/>
              <a:gd name="connsiteX1297" fmla="*/ 5169914 w 6858000"/>
              <a:gd name="connsiteY1297" fmla="*/ 2677447 h 5197783"/>
              <a:gd name="connsiteX1298" fmla="*/ 4967535 w 6858000"/>
              <a:gd name="connsiteY1298" fmla="*/ 3027775 h 5197783"/>
              <a:gd name="connsiteX1299" fmla="*/ 5228304 w 6858000"/>
              <a:gd name="connsiteY1299" fmla="*/ 3027775 h 5197783"/>
              <a:gd name="connsiteX1300" fmla="*/ 5325886 w 6858000"/>
              <a:gd name="connsiteY1300" fmla="*/ 2237856 h 5197783"/>
              <a:gd name="connsiteX1301" fmla="*/ 5119235 w 6858000"/>
              <a:gd name="connsiteY1301" fmla="*/ 2595743 h 5197783"/>
              <a:gd name="connsiteX1302" fmla="*/ 4840521 w 6858000"/>
              <a:gd name="connsiteY1302" fmla="*/ 2113183 h 5197783"/>
              <a:gd name="connsiteX1303" fmla="*/ 4916778 w 6858000"/>
              <a:gd name="connsiteY1303" fmla="*/ 2113316 h 5197783"/>
              <a:gd name="connsiteX1304" fmla="*/ 5119077 w 6858000"/>
              <a:gd name="connsiteY1304" fmla="*/ 2463678 h 5197783"/>
              <a:gd name="connsiteX1305" fmla="*/ 5249419 w 6858000"/>
              <a:gd name="connsiteY1305" fmla="*/ 2237922 h 5197783"/>
              <a:gd name="connsiteX1306" fmla="*/ 5325893 w 6858000"/>
              <a:gd name="connsiteY1306" fmla="*/ 928429 h 5197783"/>
              <a:gd name="connsiteX1307" fmla="*/ 5119235 w 6858000"/>
              <a:gd name="connsiteY1307" fmla="*/ 1286316 h 5197783"/>
              <a:gd name="connsiteX1308" fmla="*/ 4840521 w 6858000"/>
              <a:gd name="connsiteY1308" fmla="*/ 803752 h 5197783"/>
              <a:gd name="connsiteX1309" fmla="*/ 4916778 w 6858000"/>
              <a:gd name="connsiteY1309" fmla="*/ 803885 h 5197783"/>
              <a:gd name="connsiteX1310" fmla="*/ 5119077 w 6858000"/>
              <a:gd name="connsiteY1310" fmla="*/ 1154251 h 5197783"/>
              <a:gd name="connsiteX1311" fmla="*/ 5249426 w 6858000"/>
              <a:gd name="connsiteY1311" fmla="*/ 928495 h 5197783"/>
              <a:gd name="connsiteX1312" fmla="*/ 5325907 w 6858000"/>
              <a:gd name="connsiteY1312" fmla="*/ 4849193 h 5197783"/>
              <a:gd name="connsiteX1313" fmla="*/ 5124604 w 6858000"/>
              <a:gd name="connsiteY1313" fmla="*/ 5197783 h 5197783"/>
              <a:gd name="connsiteX1314" fmla="*/ 5113864 w 6858000"/>
              <a:gd name="connsiteY1314" fmla="*/ 5197783 h 5197783"/>
              <a:gd name="connsiteX1315" fmla="*/ 4840521 w 6858000"/>
              <a:gd name="connsiteY1315" fmla="*/ 4724517 h 5197783"/>
              <a:gd name="connsiteX1316" fmla="*/ 4916778 w 6858000"/>
              <a:gd name="connsiteY1316" fmla="*/ 4724649 h 5197783"/>
              <a:gd name="connsiteX1317" fmla="*/ 5119077 w 6858000"/>
              <a:gd name="connsiteY1317" fmla="*/ 5075015 h 5197783"/>
              <a:gd name="connsiteX1318" fmla="*/ 5249441 w 6858000"/>
              <a:gd name="connsiteY1318" fmla="*/ 4849251 h 5197783"/>
              <a:gd name="connsiteX1319" fmla="*/ 5325921 w 6858000"/>
              <a:gd name="connsiteY1319" fmla="*/ 3539763 h 5197783"/>
              <a:gd name="connsiteX1320" fmla="*/ 5119235 w 6858000"/>
              <a:gd name="connsiteY1320" fmla="*/ 3897645 h 5197783"/>
              <a:gd name="connsiteX1321" fmla="*/ 4840521 w 6858000"/>
              <a:gd name="connsiteY1321" fmla="*/ 3415085 h 5197783"/>
              <a:gd name="connsiteX1322" fmla="*/ 4916778 w 6858000"/>
              <a:gd name="connsiteY1322" fmla="*/ 3415222 h 5197783"/>
              <a:gd name="connsiteX1323" fmla="*/ 5119077 w 6858000"/>
              <a:gd name="connsiteY1323" fmla="*/ 3765584 h 5197783"/>
              <a:gd name="connsiteX1324" fmla="*/ 5249456 w 6858000"/>
              <a:gd name="connsiteY1324" fmla="*/ 3539824 h 5197783"/>
              <a:gd name="connsiteX1325" fmla="*/ 5469853 w 6858000"/>
              <a:gd name="connsiteY1325" fmla="*/ 1988544 h 5197783"/>
              <a:gd name="connsiteX1326" fmla="*/ 5431617 w 6858000"/>
              <a:gd name="connsiteY1326" fmla="*/ 2054510 h 5197783"/>
              <a:gd name="connsiteX1327" fmla="*/ 5026986 w 6858000"/>
              <a:gd name="connsiteY1327" fmla="*/ 2054455 h 5197783"/>
              <a:gd name="connsiteX1328" fmla="*/ 5157373 w 6858000"/>
              <a:gd name="connsiteY1328" fmla="*/ 2280224 h 5197783"/>
              <a:gd name="connsiteX1329" fmla="*/ 5119188 w 6858000"/>
              <a:gd name="connsiteY1329" fmla="*/ 2346452 h 5197783"/>
              <a:gd name="connsiteX1330" fmla="*/ 4912506 w 6858000"/>
              <a:gd name="connsiteY1330" fmla="*/ 1988561 h 5197783"/>
              <a:gd name="connsiteX1331" fmla="*/ 5469859 w 6858000"/>
              <a:gd name="connsiteY1331" fmla="*/ 679117 h 5197783"/>
              <a:gd name="connsiteX1332" fmla="*/ 5431624 w 6858000"/>
              <a:gd name="connsiteY1332" fmla="*/ 745079 h 5197783"/>
              <a:gd name="connsiteX1333" fmla="*/ 5026985 w 6858000"/>
              <a:gd name="connsiteY1333" fmla="*/ 745028 h 5197783"/>
              <a:gd name="connsiteX1334" fmla="*/ 5157372 w 6858000"/>
              <a:gd name="connsiteY1334" fmla="*/ 970793 h 5197783"/>
              <a:gd name="connsiteX1335" fmla="*/ 5119187 w 6858000"/>
              <a:gd name="connsiteY1335" fmla="*/ 1037016 h 5197783"/>
              <a:gd name="connsiteX1336" fmla="*/ 4912505 w 6858000"/>
              <a:gd name="connsiteY1336" fmla="*/ 679130 h 5197783"/>
              <a:gd name="connsiteX1337" fmla="*/ 5469875 w 6858000"/>
              <a:gd name="connsiteY1337" fmla="*/ 4599871 h 5197783"/>
              <a:gd name="connsiteX1338" fmla="*/ 5431639 w 6858000"/>
              <a:gd name="connsiteY1338" fmla="*/ 4665837 h 5197783"/>
              <a:gd name="connsiteX1339" fmla="*/ 5026986 w 6858000"/>
              <a:gd name="connsiteY1339" fmla="*/ 4665787 h 5197783"/>
              <a:gd name="connsiteX1340" fmla="*/ 5157373 w 6858000"/>
              <a:gd name="connsiteY1340" fmla="*/ 4891555 h 5197783"/>
              <a:gd name="connsiteX1341" fmla="*/ 5119188 w 6858000"/>
              <a:gd name="connsiteY1341" fmla="*/ 4957779 h 5197783"/>
              <a:gd name="connsiteX1342" fmla="*/ 4912507 w 6858000"/>
              <a:gd name="connsiteY1342" fmla="*/ 4599893 h 5197783"/>
              <a:gd name="connsiteX1343" fmla="*/ 5469889 w 6858000"/>
              <a:gd name="connsiteY1343" fmla="*/ 3290446 h 5197783"/>
              <a:gd name="connsiteX1344" fmla="*/ 5431654 w 6858000"/>
              <a:gd name="connsiteY1344" fmla="*/ 3356412 h 5197783"/>
              <a:gd name="connsiteX1345" fmla="*/ 5026986 w 6858000"/>
              <a:gd name="connsiteY1345" fmla="*/ 3356357 h 5197783"/>
              <a:gd name="connsiteX1346" fmla="*/ 5157373 w 6858000"/>
              <a:gd name="connsiteY1346" fmla="*/ 3582125 h 5197783"/>
              <a:gd name="connsiteX1347" fmla="*/ 5119188 w 6858000"/>
              <a:gd name="connsiteY1347" fmla="*/ 3648349 h 5197783"/>
              <a:gd name="connsiteX1348" fmla="*/ 4912507 w 6858000"/>
              <a:gd name="connsiteY1348" fmla="*/ 3290463 h 5197783"/>
              <a:gd name="connsiteX1349" fmla="*/ 5482531 w 6858000"/>
              <a:gd name="connsiteY1349" fmla="*/ 1916609 h 5197783"/>
              <a:gd name="connsiteX1350" fmla="*/ 4925185 w 6858000"/>
              <a:gd name="connsiteY1350" fmla="*/ 1916630 h 5197783"/>
              <a:gd name="connsiteX1351" fmla="*/ 4963421 w 6858000"/>
              <a:gd name="connsiteY1351" fmla="*/ 1850664 h 5197783"/>
              <a:gd name="connsiteX1352" fmla="*/ 5368047 w 6858000"/>
              <a:gd name="connsiteY1352" fmla="*/ 1850714 h 5197783"/>
              <a:gd name="connsiteX1353" fmla="*/ 5237667 w 6858000"/>
              <a:gd name="connsiteY1353" fmla="*/ 1624950 h 5197783"/>
              <a:gd name="connsiteX1354" fmla="*/ 5275850 w 6858000"/>
              <a:gd name="connsiteY1354" fmla="*/ 1558722 h 5197783"/>
              <a:gd name="connsiteX1355" fmla="*/ 5482543 w 6858000"/>
              <a:gd name="connsiteY1355" fmla="*/ 607181 h 5197783"/>
              <a:gd name="connsiteX1356" fmla="*/ 4925186 w 6858000"/>
              <a:gd name="connsiteY1356" fmla="*/ 607198 h 5197783"/>
              <a:gd name="connsiteX1357" fmla="*/ 4963421 w 6858000"/>
              <a:gd name="connsiteY1357" fmla="*/ 541232 h 5197783"/>
              <a:gd name="connsiteX1358" fmla="*/ 5368059 w 6858000"/>
              <a:gd name="connsiteY1358" fmla="*/ 541287 h 5197783"/>
              <a:gd name="connsiteX1359" fmla="*/ 5237679 w 6858000"/>
              <a:gd name="connsiteY1359" fmla="*/ 315523 h 5197783"/>
              <a:gd name="connsiteX1360" fmla="*/ 5275861 w 6858000"/>
              <a:gd name="connsiteY1360" fmla="*/ 249295 h 5197783"/>
              <a:gd name="connsiteX1361" fmla="*/ 5482558 w 6858000"/>
              <a:gd name="connsiteY1361" fmla="*/ 4527945 h 5197783"/>
              <a:gd name="connsiteX1362" fmla="*/ 4925186 w 6858000"/>
              <a:gd name="connsiteY1362" fmla="*/ 4527961 h 5197783"/>
              <a:gd name="connsiteX1363" fmla="*/ 4963421 w 6858000"/>
              <a:gd name="connsiteY1363" fmla="*/ 4461995 h 5197783"/>
              <a:gd name="connsiteX1364" fmla="*/ 5368074 w 6858000"/>
              <a:gd name="connsiteY1364" fmla="*/ 4462049 h 5197783"/>
              <a:gd name="connsiteX1365" fmla="*/ 5237694 w 6858000"/>
              <a:gd name="connsiteY1365" fmla="*/ 4236277 h 5197783"/>
              <a:gd name="connsiteX1366" fmla="*/ 5275876 w 6858000"/>
              <a:gd name="connsiteY1366" fmla="*/ 4170058 h 5197783"/>
              <a:gd name="connsiteX1367" fmla="*/ 5482572 w 6858000"/>
              <a:gd name="connsiteY1367" fmla="*/ 3218515 h 5197783"/>
              <a:gd name="connsiteX1368" fmla="*/ 4925186 w 6858000"/>
              <a:gd name="connsiteY1368" fmla="*/ 3218532 h 5197783"/>
              <a:gd name="connsiteX1369" fmla="*/ 4963421 w 6858000"/>
              <a:gd name="connsiteY1369" fmla="*/ 3152566 h 5197783"/>
              <a:gd name="connsiteX1370" fmla="*/ 5368088 w 6858000"/>
              <a:gd name="connsiteY1370" fmla="*/ 3152616 h 5197783"/>
              <a:gd name="connsiteX1371" fmla="*/ 5237708 w 6858000"/>
              <a:gd name="connsiteY1371" fmla="*/ 2926852 h 5197783"/>
              <a:gd name="connsiteX1372" fmla="*/ 5275890 w 6858000"/>
              <a:gd name="connsiteY1372" fmla="*/ 2860629 h 5197783"/>
              <a:gd name="connsiteX1373" fmla="*/ 5541829 w 6858000"/>
              <a:gd name="connsiteY1373" fmla="*/ 2113146 h 5197783"/>
              <a:gd name="connsiteX1374" fmla="*/ 5263155 w 6858000"/>
              <a:gd name="connsiteY1374" fmla="*/ 2595709 h 5197783"/>
              <a:gd name="connsiteX1375" fmla="*/ 5225126 w 6858000"/>
              <a:gd name="connsiteY1375" fmla="*/ 2529627 h 5197783"/>
              <a:gd name="connsiteX1376" fmla="*/ 5427504 w 6858000"/>
              <a:gd name="connsiteY1376" fmla="*/ 2179302 h 5197783"/>
              <a:gd name="connsiteX1377" fmla="*/ 5166771 w 6858000"/>
              <a:gd name="connsiteY1377" fmla="*/ 2179302 h 5197783"/>
              <a:gd name="connsiteX1378" fmla="*/ 5128499 w 6858000"/>
              <a:gd name="connsiteY1378" fmla="*/ 2113137 h 5197783"/>
              <a:gd name="connsiteX1379" fmla="*/ 5541838 w 6858000"/>
              <a:gd name="connsiteY1379" fmla="*/ 803718 h 5197783"/>
              <a:gd name="connsiteX1380" fmla="*/ 5263162 w 6858000"/>
              <a:gd name="connsiteY1380" fmla="*/ 1286278 h 5197783"/>
              <a:gd name="connsiteX1381" fmla="*/ 5225133 w 6858000"/>
              <a:gd name="connsiteY1381" fmla="*/ 1220200 h 5197783"/>
              <a:gd name="connsiteX1382" fmla="*/ 5427511 w 6858000"/>
              <a:gd name="connsiteY1382" fmla="*/ 869874 h 5197783"/>
              <a:gd name="connsiteX1383" fmla="*/ 5166771 w 6858000"/>
              <a:gd name="connsiteY1383" fmla="*/ 869874 h 5197783"/>
              <a:gd name="connsiteX1384" fmla="*/ 5128499 w 6858000"/>
              <a:gd name="connsiteY1384" fmla="*/ 803710 h 5197783"/>
              <a:gd name="connsiteX1385" fmla="*/ 5541851 w 6858000"/>
              <a:gd name="connsiteY1385" fmla="*/ 4724481 h 5197783"/>
              <a:gd name="connsiteX1386" fmla="*/ 5268522 w 6858000"/>
              <a:gd name="connsiteY1386" fmla="*/ 5197783 h 5197783"/>
              <a:gd name="connsiteX1387" fmla="*/ 5257848 w 6858000"/>
              <a:gd name="connsiteY1387" fmla="*/ 5197783 h 5197783"/>
              <a:gd name="connsiteX1388" fmla="*/ 5225147 w 6858000"/>
              <a:gd name="connsiteY1388" fmla="*/ 5140959 h 5197783"/>
              <a:gd name="connsiteX1389" fmla="*/ 5427526 w 6858000"/>
              <a:gd name="connsiteY1389" fmla="*/ 4790629 h 5197783"/>
              <a:gd name="connsiteX1390" fmla="*/ 5166771 w 6858000"/>
              <a:gd name="connsiteY1390" fmla="*/ 4790629 h 5197783"/>
              <a:gd name="connsiteX1391" fmla="*/ 5128499 w 6858000"/>
              <a:gd name="connsiteY1391" fmla="*/ 4724473 h 5197783"/>
              <a:gd name="connsiteX1392" fmla="*/ 5541866 w 6858000"/>
              <a:gd name="connsiteY1392" fmla="*/ 3415050 h 5197783"/>
              <a:gd name="connsiteX1393" fmla="*/ 5263190 w 6858000"/>
              <a:gd name="connsiteY1393" fmla="*/ 3897613 h 5197783"/>
              <a:gd name="connsiteX1394" fmla="*/ 5225161 w 6858000"/>
              <a:gd name="connsiteY1394" fmla="*/ 3831531 h 5197783"/>
              <a:gd name="connsiteX1395" fmla="*/ 5427540 w 6858000"/>
              <a:gd name="connsiteY1395" fmla="*/ 3481201 h 5197783"/>
              <a:gd name="connsiteX1396" fmla="*/ 5166771 w 6858000"/>
              <a:gd name="connsiteY1396" fmla="*/ 3481201 h 5197783"/>
              <a:gd name="connsiteX1397" fmla="*/ 5128499 w 6858000"/>
              <a:gd name="connsiteY1397" fmla="*/ 3415041 h 5197783"/>
              <a:gd name="connsiteX1398" fmla="*/ 5554511 w 6858000"/>
              <a:gd name="connsiteY1398" fmla="*/ 1791989 h 5197783"/>
              <a:gd name="connsiteX1399" fmla="*/ 5478257 w 6858000"/>
              <a:gd name="connsiteY1399" fmla="*/ 1791856 h 5197783"/>
              <a:gd name="connsiteX1400" fmla="*/ 5275958 w 6858000"/>
              <a:gd name="connsiteY1400" fmla="*/ 1441496 h 5197783"/>
              <a:gd name="connsiteX1401" fmla="*/ 5145619 w 6858000"/>
              <a:gd name="connsiteY1401" fmla="*/ 1667250 h 5197783"/>
              <a:gd name="connsiteX1402" fmla="*/ 5069151 w 6858000"/>
              <a:gd name="connsiteY1402" fmla="*/ 1667316 h 5197783"/>
              <a:gd name="connsiteX1403" fmla="*/ 5275804 w 6858000"/>
              <a:gd name="connsiteY1403" fmla="*/ 1309429 h 5197783"/>
              <a:gd name="connsiteX1404" fmla="*/ 5554522 w 6858000"/>
              <a:gd name="connsiteY1404" fmla="*/ 482560 h 5197783"/>
              <a:gd name="connsiteX1405" fmla="*/ 5478270 w 6858000"/>
              <a:gd name="connsiteY1405" fmla="*/ 482427 h 5197783"/>
              <a:gd name="connsiteX1406" fmla="*/ 5275970 w 6858000"/>
              <a:gd name="connsiteY1406" fmla="*/ 132063 h 5197783"/>
              <a:gd name="connsiteX1407" fmla="*/ 5145619 w 6858000"/>
              <a:gd name="connsiteY1407" fmla="*/ 357821 h 5197783"/>
              <a:gd name="connsiteX1408" fmla="*/ 5069151 w 6858000"/>
              <a:gd name="connsiteY1408" fmla="*/ 357887 h 5197783"/>
              <a:gd name="connsiteX1409" fmla="*/ 5275815 w 6858000"/>
              <a:gd name="connsiteY1409" fmla="*/ 0 h 5197783"/>
              <a:gd name="connsiteX1410" fmla="*/ 5554537 w 6858000"/>
              <a:gd name="connsiteY1410" fmla="*/ 4403317 h 5197783"/>
              <a:gd name="connsiteX1411" fmla="*/ 5478283 w 6858000"/>
              <a:gd name="connsiteY1411" fmla="*/ 4403184 h 5197783"/>
              <a:gd name="connsiteX1412" fmla="*/ 5275984 w 6858000"/>
              <a:gd name="connsiteY1412" fmla="*/ 4052824 h 5197783"/>
              <a:gd name="connsiteX1413" fmla="*/ 5145619 w 6858000"/>
              <a:gd name="connsiteY1413" fmla="*/ 4278579 h 5197783"/>
              <a:gd name="connsiteX1414" fmla="*/ 5069151 w 6858000"/>
              <a:gd name="connsiteY1414" fmla="*/ 4278644 h 5197783"/>
              <a:gd name="connsiteX1415" fmla="*/ 5275830 w 6858000"/>
              <a:gd name="connsiteY1415" fmla="*/ 3920757 h 5197783"/>
              <a:gd name="connsiteX1416" fmla="*/ 5554551 w 6858000"/>
              <a:gd name="connsiteY1416" fmla="*/ 3093890 h 5197783"/>
              <a:gd name="connsiteX1417" fmla="*/ 5478299 w 6858000"/>
              <a:gd name="connsiteY1417" fmla="*/ 3093757 h 5197783"/>
              <a:gd name="connsiteX1418" fmla="*/ 5275998 w 6858000"/>
              <a:gd name="connsiteY1418" fmla="*/ 2743393 h 5197783"/>
              <a:gd name="connsiteX1419" fmla="*/ 5145619 w 6858000"/>
              <a:gd name="connsiteY1419" fmla="*/ 2969147 h 5197783"/>
              <a:gd name="connsiteX1420" fmla="*/ 5069151 w 6858000"/>
              <a:gd name="connsiteY1420" fmla="*/ 2969213 h 5197783"/>
              <a:gd name="connsiteX1421" fmla="*/ 5275844 w 6858000"/>
              <a:gd name="connsiteY1421" fmla="*/ 2611326 h 5197783"/>
              <a:gd name="connsiteX1422" fmla="*/ 5833520 w 6858000"/>
              <a:gd name="connsiteY1422" fmla="*/ 2448474 h 5197783"/>
              <a:gd name="connsiteX1423" fmla="*/ 5420151 w 6858000"/>
              <a:gd name="connsiteY1423" fmla="*/ 2448468 h 5197783"/>
              <a:gd name="connsiteX1424" fmla="*/ 5698828 w 6858000"/>
              <a:gd name="connsiteY1424" fmla="*/ 1965900 h 5197783"/>
              <a:gd name="connsiteX1425" fmla="*/ 5736855 w 6858000"/>
              <a:gd name="connsiteY1425" fmla="*/ 2031987 h 5197783"/>
              <a:gd name="connsiteX1426" fmla="*/ 5534476 w 6858000"/>
              <a:gd name="connsiteY1426" fmla="*/ 2382314 h 5197783"/>
              <a:gd name="connsiteX1427" fmla="*/ 5795251 w 6858000"/>
              <a:gd name="connsiteY1427" fmla="*/ 2382314 h 5197783"/>
              <a:gd name="connsiteX1428" fmla="*/ 5833527 w 6858000"/>
              <a:gd name="connsiteY1428" fmla="*/ 1139041 h 5197783"/>
              <a:gd name="connsiteX1429" fmla="*/ 5420158 w 6858000"/>
              <a:gd name="connsiteY1429" fmla="*/ 1139032 h 5197783"/>
              <a:gd name="connsiteX1430" fmla="*/ 5698835 w 6858000"/>
              <a:gd name="connsiteY1430" fmla="*/ 656473 h 5197783"/>
              <a:gd name="connsiteX1431" fmla="*/ 5736862 w 6858000"/>
              <a:gd name="connsiteY1431" fmla="*/ 722555 h 5197783"/>
              <a:gd name="connsiteX1432" fmla="*/ 5534483 w 6858000"/>
              <a:gd name="connsiteY1432" fmla="*/ 1072883 h 5197783"/>
              <a:gd name="connsiteX1433" fmla="*/ 5795258 w 6858000"/>
              <a:gd name="connsiteY1433" fmla="*/ 1072883 h 5197783"/>
              <a:gd name="connsiteX1434" fmla="*/ 5833541 w 6858000"/>
              <a:gd name="connsiteY1434" fmla="*/ 5059805 h 5197783"/>
              <a:gd name="connsiteX1435" fmla="*/ 5420171 w 6858000"/>
              <a:gd name="connsiteY1435" fmla="*/ 5059795 h 5197783"/>
              <a:gd name="connsiteX1436" fmla="*/ 5698850 w 6858000"/>
              <a:gd name="connsiteY1436" fmla="*/ 4577231 h 5197783"/>
              <a:gd name="connsiteX1437" fmla="*/ 5736876 w 6858000"/>
              <a:gd name="connsiteY1437" fmla="*/ 4643313 h 5197783"/>
              <a:gd name="connsiteX1438" fmla="*/ 5534498 w 6858000"/>
              <a:gd name="connsiteY1438" fmla="*/ 4993641 h 5197783"/>
              <a:gd name="connsiteX1439" fmla="*/ 5795273 w 6858000"/>
              <a:gd name="connsiteY1439" fmla="*/ 4993641 h 5197783"/>
              <a:gd name="connsiteX1440" fmla="*/ 5833556 w 6858000"/>
              <a:gd name="connsiteY1440" fmla="*/ 3750372 h 5197783"/>
              <a:gd name="connsiteX1441" fmla="*/ 5420185 w 6858000"/>
              <a:gd name="connsiteY1441" fmla="*/ 3750364 h 5197783"/>
              <a:gd name="connsiteX1442" fmla="*/ 5698864 w 6858000"/>
              <a:gd name="connsiteY1442" fmla="*/ 3267804 h 5197783"/>
              <a:gd name="connsiteX1443" fmla="*/ 5736891 w 6858000"/>
              <a:gd name="connsiteY1443" fmla="*/ 3333886 h 5197783"/>
              <a:gd name="connsiteX1444" fmla="*/ 5534510 w 6858000"/>
              <a:gd name="connsiteY1444" fmla="*/ 3684214 h 5197783"/>
              <a:gd name="connsiteX1445" fmla="*/ 5795286 w 6858000"/>
              <a:gd name="connsiteY1445" fmla="*/ 3684214 h 5197783"/>
              <a:gd name="connsiteX1446" fmla="*/ 5918696 w 6858000"/>
              <a:gd name="connsiteY1446" fmla="*/ 1581417 h 5197783"/>
              <a:gd name="connsiteX1447" fmla="*/ 5711999 w 6858000"/>
              <a:gd name="connsiteY1447" fmla="*/ 1939304 h 5197783"/>
              <a:gd name="connsiteX1448" fmla="*/ 5433291 w 6858000"/>
              <a:gd name="connsiteY1448" fmla="*/ 1456744 h 5197783"/>
              <a:gd name="connsiteX1449" fmla="*/ 5509544 w 6858000"/>
              <a:gd name="connsiteY1449" fmla="*/ 1456877 h 5197783"/>
              <a:gd name="connsiteX1450" fmla="*/ 5711843 w 6858000"/>
              <a:gd name="connsiteY1450" fmla="*/ 1807239 h 5197783"/>
              <a:gd name="connsiteX1451" fmla="*/ 5842234 w 6858000"/>
              <a:gd name="connsiteY1451" fmla="*/ 1581482 h 5197783"/>
              <a:gd name="connsiteX1452" fmla="*/ 5918706 w 6858000"/>
              <a:gd name="connsiteY1452" fmla="*/ 271990 h 5197783"/>
              <a:gd name="connsiteX1453" fmla="*/ 5712009 w 6858000"/>
              <a:gd name="connsiteY1453" fmla="*/ 629877 h 5197783"/>
              <a:gd name="connsiteX1454" fmla="*/ 5433300 w 6858000"/>
              <a:gd name="connsiteY1454" fmla="*/ 147313 h 5197783"/>
              <a:gd name="connsiteX1455" fmla="*/ 5509552 w 6858000"/>
              <a:gd name="connsiteY1455" fmla="*/ 147446 h 5197783"/>
              <a:gd name="connsiteX1456" fmla="*/ 5711853 w 6858000"/>
              <a:gd name="connsiteY1456" fmla="*/ 497812 h 5197783"/>
              <a:gd name="connsiteX1457" fmla="*/ 5842244 w 6858000"/>
              <a:gd name="connsiteY1457" fmla="*/ 272056 h 5197783"/>
              <a:gd name="connsiteX1458" fmla="*/ 5918719 w 6858000"/>
              <a:gd name="connsiteY1458" fmla="*/ 4192750 h 5197783"/>
              <a:gd name="connsiteX1459" fmla="*/ 5712023 w 6858000"/>
              <a:gd name="connsiteY1459" fmla="*/ 4550641 h 5197783"/>
              <a:gd name="connsiteX1460" fmla="*/ 5433314 w 6858000"/>
              <a:gd name="connsiteY1460" fmla="*/ 4068077 h 5197783"/>
              <a:gd name="connsiteX1461" fmla="*/ 5509567 w 6858000"/>
              <a:gd name="connsiteY1461" fmla="*/ 4068210 h 5197783"/>
              <a:gd name="connsiteX1462" fmla="*/ 5711867 w 6858000"/>
              <a:gd name="connsiteY1462" fmla="*/ 4418572 h 5197783"/>
              <a:gd name="connsiteX1463" fmla="*/ 5842257 w 6858000"/>
              <a:gd name="connsiteY1463" fmla="*/ 4192812 h 5197783"/>
              <a:gd name="connsiteX1464" fmla="*/ 5918734 w 6858000"/>
              <a:gd name="connsiteY1464" fmla="*/ 2883324 h 5197783"/>
              <a:gd name="connsiteX1465" fmla="*/ 5712038 w 6858000"/>
              <a:gd name="connsiteY1465" fmla="*/ 3241210 h 5197783"/>
              <a:gd name="connsiteX1466" fmla="*/ 5433328 w 6858000"/>
              <a:gd name="connsiteY1466" fmla="*/ 2758642 h 5197783"/>
              <a:gd name="connsiteX1467" fmla="*/ 5509582 w 6858000"/>
              <a:gd name="connsiteY1467" fmla="*/ 2758779 h 5197783"/>
              <a:gd name="connsiteX1468" fmla="*/ 5711882 w 6858000"/>
              <a:gd name="connsiteY1468" fmla="*/ 3109145 h 5197783"/>
              <a:gd name="connsiteX1469" fmla="*/ 5842272 w 6858000"/>
              <a:gd name="connsiteY1469" fmla="*/ 2883385 h 5197783"/>
              <a:gd name="connsiteX1470" fmla="*/ 6049519 w 6858000"/>
              <a:gd name="connsiteY1470" fmla="*/ 2573052 h 5197783"/>
              <a:gd name="connsiteX1471" fmla="*/ 5492128 w 6858000"/>
              <a:gd name="connsiteY1471" fmla="*/ 2573069 h 5197783"/>
              <a:gd name="connsiteX1472" fmla="*/ 5530363 w 6858000"/>
              <a:gd name="connsiteY1472" fmla="*/ 2507103 h 5197783"/>
              <a:gd name="connsiteX1473" fmla="*/ 5935035 w 6858000"/>
              <a:gd name="connsiteY1473" fmla="*/ 2507158 h 5197783"/>
              <a:gd name="connsiteX1474" fmla="*/ 5804653 w 6858000"/>
              <a:gd name="connsiteY1474" fmla="*/ 2281389 h 5197783"/>
              <a:gd name="connsiteX1475" fmla="*/ 5842833 w 6858000"/>
              <a:gd name="connsiteY1475" fmla="*/ 2215161 h 5197783"/>
              <a:gd name="connsiteX1476" fmla="*/ 6049527 w 6858000"/>
              <a:gd name="connsiteY1476" fmla="*/ 1263621 h 5197783"/>
              <a:gd name="connsiteX1477" fmla="*/ 5492135 w 6858000"/>
              <a:gd name="connsiteY1477" fmla="*/ 1263642 h 5197783"/>
              <a:gd name="connsiteX1478" fmla="*/ 5530370 w 6858000"/>
              <a:gd name="connsiteY1478" fmla="*/ 1197671 h 5197783"/>
              <a:gd name="connsiteX1479" fmla="*/ 5935042 w 6858000"/>
              <a:gd name="connsiteY1479" fmla="*/ 1197726 h 5197783"/>
              <a:gd name="connsiteX1480" fmla="*/ 5804659 w 6858000"/>
              <a:gd name="connsiteY1480" fmla="*/ 971962 h 5197783"/>
              <a:gd name="connsiteX1481" fmla="*/ 5842840 w 6858000"/>
              <a:gd name="connsiteY1481" fmla="*/ 905734 h 5197783"/>
              <a:gd name="connsiteX1482" fmla="*/ 6049541 w 6858000"/>
              <a:gd name="connsiteY1482" fmla="*/ 5184383 h 5197783"/>
              <a:gd name="connsiteX1483" fmla="*/ 5492149 w 6858000"/>
              <a:gd name="connsiteY1483" fmla="*/ 5184399 h 5197783"/>
              <a:gd name="connsiteX1484" fmla="*/ 5530384 w 6858000"/>
              <a:gd name="connsiteY1484" fmla="*/ 5118435 h 5197783"/>
              <a:gd name="connsiteX1485" fmla="*/ 5935057 w 6858000"/>
              <a:gd name="connsiteY1485" fmla="*/ 5118485 h 5197783"/>
              <a:gd name="connsiteX1486" fmla="*/ 5804675 w 6858000"/>
              <a:gd name="connsiteY1486" fmla="*/ 4892717 h 5197783"/>
              <a:gd name="connsiteX1487" fmla="*/ 5842855 w 6858000"/>
              <a:gd name="connsiteY1487" fmla="*/ 4826497 h 5197783"/>
              <a:gd name="connsiteX1488" fmla="*/ 6049555 w 6858000"/>
              <a:gd name="connsiteY1488" fmla="*/ 3874954 h 5197783"/>
              <a:gd name="connsiteX1489" fmla="*/ 5492165 w 6858000"/>
              <a:gd name="connsiteY1489" fmla="*/ 3874971 h 5197783"/>
              <a:gd name="connsiteX1490" fmla="*/ 5530400 w 6858000"/>
              <a:gd name="connsiteY1490" fmla="*/ 3809009 h 5197783"/>
              <a:gd name="connsiteX1491" fmla="*/ 5935071 w 6858000"/>
              <a:gd name="connsiteY1491" fmla="*/ 3809055 h 5197783"/>
              <a:gd name="connsiteX1492" fmla="*/ 5804689 w 6858000"/>
              <a:gd name="connsiteY1492" fmla="*/ 3583291 h 5197783"/>
              <a:gd name="connsiteX1493" fmla="*/ 5842869 w 6858000"/>
              <a:gd name="connsiteY1493" fmla="*/ 3517068 h 5197783"/>
              <a:gd name="connsiteX1494" fmla="*/ 6062661 w 6858000"/>
              <a:gd name="connsiteY1494" fmla="*/ 1332105 h 5197783"/>
              <a:gd name="connsiteX1495" fmla="*/ 6024430 w 6858000"/>
              <a:gd name="connsiteY1495" fmla="*/ 1398071 h 5197783"/>
              <a:gd name="connsiteX1496" fmla="*/ 5619754 w 6858000"/>
              <a:gd name="connsiteY1496" fmla="*/ 1398016 h 5197783"/>
              <a:gd name="connsiteX1497" fmla="*/ 5750134 w 6858000"/>
              <a:gd name="connsiteY1497" fmla="*/ 1623785 h 5197783"/>
              <a:gd name="connsiteX1498" fmla="*/ 5711959 w 6858000"/>
              <a:gd name="connsiteY1498" fmla="*/ 1690008 h 5197783"/>
              <a:gd name="connsiteX1499" fmla="*/ 5505273 w 6858000"/>
              <a:gd name="connsiteY1499" fmla="*/ 1332122 h 5197783"/>
              <a:gd name="connsiteX1500" fmla="*/ 6062670 w 6858000"/>
              <a:gd name="connsiteY1500" fmla="*/ 22674 h 5197783"/>
              <a:gd name="connsiteX1501" fmla="*/ 6024440 w 6858000"/>
              <a:gd name="connsiteY1501" fmla="*/ 88640 h 5197783"/>
              <a:gd name="connsiteX1502" fmla="*/ 5619763 w 6858000"/>
              <a:gd name="connsiteY1502" fmla="*/ 88590 h 5197783"/>
              <a:gd name="connsiteX1503" fmla="*/ 5750144 w 6858000"/>
              <a:gd name="connsiteY1503" fmla="*/ 314354 h 5197783"/>
              <a:gd name="connsiteX1504" fmla="*/ 5711970 w 6858000"/>
              <a:gd name="connsiteY1504" fmla="*/ 380577 h 5197783"/>
              <a:gd name="connsiteX1505" fmla="*/ 5505284 w 6858000"/>
              <a:gd name="connsiteY1505" fmla="*/ 22695 h 5197783"/>
              <a:gd name="connsiteX1506" fmla="*/ 6062684 w 6858000"/>
              <a:gd name="connsiteY1506" fmla="*/ 3943431 h 5197783"/>
              <a:gd name="connsiteX1507" fmla="*/ 6024453 w 6858000"/>
              <a:gd name="connsiteY1507" fmla="*/ 4009397 h 5197783"/>
              <a:gd name="connsiteX1508" fmla="*/ 5619778 w 6858000"/>
              <a:gd name="connsiteY1508" fmla="*/ 4009342 h 5197783"/>
              <a:gd name="connsiteX1509" fmla="*/ 5750157 w 6858000"/>
              <a:gd name="connsiteY1509" fmla="*/ 4235116 h 5197783"/>
              <a:gd name="connsiteX1510" fmla="*/ 5711984 w 6858000"/>
              <a:gd name="connsiteY1510" fmla="*/ 4301339 h 5197783"/>
              <a:gd name="connsiteX1511" fmla="*/ 5505297 w 6858000"/>
              <a:gd name="connsiteY1511" fmla="*/ 3943448 h 5197783"/>
              <a:gd name="connsiteX1512" fmla="*/ 6062699 w 6858000"/>
              <a:gd name="connsiteY1512" fmla="*/ 2634006 h 5197783"/>
              <a:gd name="connsiteX1513" fmla="*/ 6024469 w 6858000"/>
              <a:gd name="connsiteY1513" fmla="*/ 2699972 h 5197783"/>
              <a:gd name="connsiteX1514" fmla="*/ 5619792 w 6858000"/>
              <a:gd name="connsiteY1514" fmla="*/ 2699917 h 5197783"/>
              <a:gd name="connsiteX1515" fmla="*/ 5750172 w 6858000"/>
              <a:gd name="connsiteY1515" fmla="*/ 2925685 h 5197783"/>
              <a:gd name="connsiteX1516" fmla="*/ 5711998 w 6858000"/>
              <a:gd name="connsiteY1516" fmla="*/ 2991909 h 5197783"/>
              <a:gd name="connsiteX1517" fmla="*/ 5505313 w 6858000"/>
              <a:gd name="connsiteY1517" fmla="*/ 2634023 h 5197783"/>
              <a:gd name="connsiteX1518" fmla="*/ 6121501 w 6858000"/>
              <a:gd name="connsiteY1518" fmla="*/ 2448428 h 5197783"/>
              <a:gd name="connsiteX1519" fmla="*/ 6045250 w 6858000"/>
              <a:gd name="connsiteY1519" fmla="*/ 2448291 h 5197783"/>
              <a:gd name="connsiteX1520" fmla="*/ 5842949 w 6858000"/>
              <a:gd name="connsiteY1520" fmla="*/ 2097931 h 5197783"/>
              <a:gd name="connsiteX1521" fmla="*/ 5712560 w 6858000"/>
              <a:gd name="connsiteY1521" fmla="*/ 2323690 h 5197783"/>
              <a:gd name="connsiteX1522" fmla="*/ 5636097 w 6858000"/>
              <a:gd name="connsiteY1522" fmla="*/ 2323755 h 5197783"/>
              <a:gd name="connsiteX1523" fmla="*/ 5842791 w 6858000"/>
              <a:gd name="connsiteY1523" fmla="*/ 1965868 h 5197783"/>
              <a:gd name="connsiteX1524" fmla="*/ 6121510 w 6858000"/>
              <a:gd name="connsiteY1524" fmla="*/ 1139003 h 5197783"/>
              <a:gd name="connsiteX1525" fmla="*/ 6045257 w 6858000"/>
              <a:gd name="connsiteY1525" fmla="*/ 1138866 h 5197783"/>
              <a:gd name="connsiteX1526" fmla="*/ 5842957 w 6858000"/>
              <a:gd name="connsiteY1526" fmla="*/ 788502 h 5197783"/>
              <a:gd name="connsiteX1527" fmla="*/ 5712566 w 6858000"/>
              <a:gd name="connsiteY1527" fmla="*/ 1014260 h 5197783"/>
              <a:gd name="connsiteX1528" fmla="*/ 5636104 w 6858000"/>
              <a:gd name="connsiteY1528" fmla="*/ 1014321 h 5197783"/>
              <a:gd name="connsiteX1529" fmla="*/ 5842799 w 6858000"/>
              <a:gd name="connsiteY1529" fmla="*/ 656439 h 5197783"/>
              <a:gd name="connsiteX1530" fmla="*/ 6121524 w 6858000"/>
              <a:gd name="connsiteY1530" fmla="*/ 5059759 h 5197783"/>
              <a:gd name="connsiteX1531" fmla="*/ 6045271 w 6858000"/>
              <a:gd name="connsiteY1531" fmla="*/ 5059625 h 5197783"/>
              <a:gd name="connsiteX1532" fmla="*/ 5842971 w 6858000"/>
              <a:gd name="connsiteY1532" fmla="*/ 4709263 h 5197783"/>
              <a:gd name="connsiteX1533" fmla="*/ 5712581 w 6858000"/>
              <a:gd name="connsiteY1533" fmla="*/ 4935017 h 5197783"/>
              <a:gd name="connsiteX1534" fmla="*/ 5636118 w 6858000"/>
              <a:gd name="connsiteY1534" fmla="*/ 4935083 h 5197783"/>
              <a:gd name="connsiteX1535" fmla="*/ 5842812 w 6858000"/>
              <a:gd name="connsiteY1535" fmla="*/ 4577197 h 5197783"/>
              <a:gd name="connsiteX1536" fmla="*/ 6121538 w 6858000"/>
              <a:gd name="connsiteY1536" fmla="*/ 3750330 h 5197783"/>
              <a:gd name="connsiteX1537" fmla="*/ 6045285 w 6858000"/>
              <a:gd name="connsiteY1537" fmla="*/ 3750197 h 5197783"/>
              <a:gd name="connsiteX1538" fmla="*/ 5842985 w 6858000"/>
              <a:gd name="connsiteY1538" fmla="*/ 3399837 h 5197783"/>
              <a:gd name="connsiteX1539" fmla="*/ 5712595 w 6858000"/>
              <a:gd name="connsiteY1539" fmla="*/ 3625592 h 5197783"/>
              <a:gd name="connsiteX1540" fmla="*/ 5636133 w 6858000"/>
              <a:gd name="connsiteY1540" fmla="*/ 3625657 h 5197783"/>
              <a:gd name="connsiteX1541" fmla="*/ 5842827 w 6858000"/>
              <a:gd name="connsiteY1541" fmla="*/ 3267770 h 5197783"/>
              <a:gd name="connsiteX1542" fmla="*/ 6134643 w 6858000"/>
              <a:gd name="connsiteY1542" fmla="*/ 1456706 h 5197783"/>
              <a:gd name="connsiteX1543" fmla="*/ 5855963 w 6858000"/>
              <a:gd name="connsiteY1543" fmla="*/ 1939270 h 5197783"/>
              <a:gd name="connsiteX1544" fmla="*/ 5817938 w 6858000"/>
              <a:gd name="connsiteY1544" fmla="*/ 1873188 h 5197783"/>
              <a:gd name="connsiteX1545" fmla="*/ 6020313 w 6858000"/>
              <a:gd name="connsiteY1545" fmla="*/ 1522862 h 5197783"/>
              <a:gd name="connsiteX1546" fmla="*/ 5759538 w 6858000"/>
              <a:gd name="connsiteY1546" fmla="*/ 1522862 h 5197783"/>
              <a:gd name="connsiteX1547" fmla="*/ 5721263 w 6858000"/>
              <a:gd name="connsiteY1547" fmla="*/ 1456698 h 5197783"/>
              <a:gd name="connsiteX1548" fmla="*/ 6134651 w 6858000"/>
              <a:gd name="connsiteY1548" fmla="*/ 147279 h 5197783"/>
              <a:gd name="connsiteX1549" fmla="*/ 5855972 w 6858000"/>
              <a:gd name="connsiteY1549" fmla="*/ 629839 h 5197783"/>
              <a:gd name="connsiteX1550" fmla="*/ 5817948 w 6858000"/>
              <a:gd name="connsiteY1550" fmla="*/ 563757 h 5197783"/>
              <a:gd name="connsiteX1551" fmla="*/ 6020322 w 6858000"/>
              <a:gd name="connsiteY1551" fmla="*/ 213431 h 5197783"/>
              <a:gd name="connsiteX1552" fmla="*/ 5759547 w 6858000"/>
              <a:gd name="connsiteY1552" fmla="*/ 213431 h 5197783"/>
              <a:gd name="connsiteX1553" fmla="*/ 5721272 w 6858000"/>
              <a:gd name="connsiteY1553" fmla="*/ 147271 h 5197783"/>
              <a:gd name="connsiteX1554" fmla="*/ 6134666 w 6858000"/>
              <a:gd name="connsiteY1554" fmla="*/ 4068038 h 5197783"/>
              <a:gd name="connsiteX1555" fmla="*/ 5855986 w 6858000"/>
              <a:gd name="connsiteY1555" fmla="*/ 4550603 h 5197783"/>
              <a:gd name="connsiteX1556" fmla="*/ 5817962 w 6858000"/>
              <a:gd name="connsiteY1556" fmla="*/ 4484519 h 5197783"/>
              <a:gd name="connsiteX1557" fmla="*/ 6020337 w 6858000"/>
              <a:gd name="connsiteY1557" fmla="*/ 4134194 h 5197783"/>
              <a:gd name="connsiteX1558" fmla="*/ 5759561 w 6858000"/>
              <a:gd name="connsiteY1558" fmla="*/ 4134194 h 5197783"/>
              <a:gd name="connsiteX1559" fmla="*/ 5721286 w 6858000"/>
              <a:gd name="connsiteY1559" fmla="*/ 4068029 h 5197783"/>
              <a:gd name="connsiteX1560" fmla="*/ 6134680 w 6858000"/>
              <a:gd name="connsiteY1560" fmla="*/ 2758611 h 5197783"/>
              <a:gd name="connsiteX1561" fmla="*/ 5856000 w 6858000"/>
              <a:gd name="connsiteY1561" fmla="*/ 3241170 h 5197783"/>
              <a:gd name="connsiteX1562" fmla="*/ 5817976 w 6858000"/>
              <a:gd name="connsiteY1562" fmla="*/ 3175092 h 5197783"/>
              <a:gd name="connsiteX1563" fmla="*/ 6020350 w 6858000"/>
              <a:gd name="connsiteY1563" fmla="*/ 2824762 h 5197783"/>
              <a:gd name="connsiteX1564" fmla="*/ 5759576 w 6858000"/>
              <a:gd name="connsiteY1564" fmla="*/ 2824762 h 5197783"/>
              <a:gd name="connsiteX1565" fmla="*/ 5721301 w 6858000"/>
              <a:gd name="connsiteY1565" fmla="*/ 2758602 h 5197783"/>
              <a:gd name="connsiteX1566" fmla="*/ 6426333 w 6858000"/>
              <a:gd name="connsiteY1566" fmla="*/ 1792037 h 5197783"/>
              <a:gd name="connsiteX1567" fmla="*/ 6012960 w 6858000"/>
              <a:gd name="connsiteY1567" fmla="*/ 1792024 h 5197783"/>
              <a:gd name="connsiteX1568" fmla="*/ 6291637 w 6858000"/>
              <a:gd name="connsiteY1568" fmla="*/ 1309465 h 5197783"/>
              <a:gd name="connsiteX1569" fmla="*/ 6329664 w 6858000"/>
              <a:gd name="connsiteY1569" fmla="*/ 1375547 h 5197783"/>
              <a:gd name="connsiteX1570" fmla="*/ 6127289 w 6858000"/>
              <a:gd name="connsiteY1570" fmla="*/ 1725874 h 5197783"/>
              <a:gd name="connsiteX1571" fmla="*/ 6388067 w 6858000"/>
              <a:gd name="connsiteY1571" fmla="*/ 1725874 h 5197783"/>
              <a:gd name="connsiteX1572" fmla="*/ 6426345 w 6858000"/>
              <a:gd name="connsiteY1572" fmla="*/ 482602 h 5197783"/>
              <a:gd name="connsiteX1573" fmla="*/ 6012969 w 6858000"/>
              <a:gd name="connsiteY1573" fmla="*/ 482598 h 5197783"/>
              <a:gd name="connsiteX1574" fmla="*/ 6291646 w 6858000"/>
              <a:gd name="connsiteY1574" fmla="*/ 34 h 5197783"/>
              <a:gd name="connsiteX1575" fmla="*/ 6329674 w 6858000"/>
              <a:gd name="connsiteY1575" fmla="*/ 66116 h 5197783"/>
              <a:gd name="connsiteX1576" fmla="*/ 6127299 w 6858000"/>
              <a:gd name="connsiteY1576" fmla="*/ 416444 h 5197783"/>
              <a:gd name="connsiteX1577" fmla="*/ 6388078 w 6858000"/>
              <a:gd name="connsiteY1577" fmla="*/ 416444 h 5197783"/>
              <a:gd name="connsiteX1578" fmla="*/ 6426359 w 6858000"/>
              <a:gd name="connsiteY1578" fmla="*/ 4403364 h 5197783"/>
              <a:gd name="connsiteX1579" fmla="*/ 6012983 w 6858000"/>
              <a:gd name="connsiteY1579" fmla="*/ 4403356 h 5197783"/>
              <a:gd name="connsiteX1580" fmla="*/ 6291662 w 6858000"/>
              <a:gd name="connsiteY1580" fmla="*/ 3920792 h 5197783"/>
              <a:gd name="connsiteX1581" fmla="*/ 6329688 w 6858000"/>
              <a:gd name="connsiteY1581" fmla="*/ 3986874 h 5197783"/>
              <a:gd name="connsiteX1582" fmla="*/ 6127314 w 6858000"/>
              <a:gd name="connsiteY1582" fmla="*/ 4337202 h 5197783"/>
              <a:gd name="connsiteX1583" fmla="*/ 6388093 w 6858000"/>
              <a:gd name="connsiteY1583" fmla="*/ 4337202 h 5197783"/>
              <a:gd name="connsiteX1584" fmla="*/ 6426374 w 6858000"/>
              <a:gd name="connsiteY1584" fmla="*/ 3093933 h 5197783"/>
              <a:gd name="connsiteX1585" fmla="*/ 6012997 w 6858000"/>
              <a:gd name="connsiteY1585" fmla="*/ 3093925 h 5197783"/>
              <a:gd name="connsiteX1586" fmla="*/ 6291676 w 6858000"/>
              <a:gd name="connsiteY1586" fmla="*/ 2611365 h 5197783"/>
              <a:gd name="connsiteX1587" fmla="*/ 6329702 w 6858000"/>
              <a:gd name="connsiteY1587" fmla="*/ 2677447 h 5197783"/>
              <a:gd name="connsiteX1588" fmla="*/ 6127328 w 6858000"/>
              <a:gd name="connsiteY1588" fmla="*/ 3027775 h 5197783"/>
              <a:gd name="connsiteX1589" fmla="*/ 6388107 w 6858000"/>
              <a:gd name="connsiteY1589" fmla="*/ 3027775 h 5197783"/>
              <a:gd name="connsiteX1590" fmla="*/ 6486850 w 6858000"/>
              <a:gd name="connsiteY1590" fmla="*/ 2237856 h 5197783"/>
              <a:gd name="connsiteX1591" fmla="*/ 6280154 w 6858000"/>
              <a:gd name="connsiteY1591" fmla="*/ 2595743 h 5197783"/>
              <a:gd name="connsiteX1592" fmla="*/ 6001447 w 6858000"/>
              <a:gd name="connsiteY1592" fmla="*/ 2113183 h 5197783"/>
              <a:gd name="connsiteX1593" fmla="*/ 6077702 w 6858000"/>
              <a:gd name="connsiteY1593" fmla="*/ 2113316 h 5197783"/>
              <a:gd name="connsiteX1594" fmla="*/ 6280000 w 6858000"/>
              <a:gd name="connsiteY1594" fmla="*/ 2463678 h 5197783"/>
              <a:gd name="connsiteX1595" fmla="*/ 6410388 w 6858000"/>
              <a:gd name="connsiteY1595" fmla="*/ 2237922 h 5197783"/>
              <a:gd name="connsiteX1596" fmla="*/ 6486860 w 6858000"/>
              <a:gd name="connsiteY1596" fmla="*/ 928429 h 5197783"/>
              <a:gd name="connsiteX1597" fmla="*/ 6280161 w 6858000"/>
              <a:gd name="connsiteY1597" fmla="*/ 1286316 h 5197783"/>
              <a:gd name="connsiteX1598" fmla="*/ 6001454 w 6858000"/>
              <a:gd name="connsiteY1598" fmla="*/ 803752 h 5197783"/>
              <a:gd name="connsiteX1599" fmla="*/ 6077712 w 6858000"/>
              <a:gd name="connsiteY1599" fmla="*/ 803885 h 5197783"/>
              <a:gd name="connsiteX1600" fmla="*/ 6280008 w 6858000"/>
              <a:gd name="connsiteY1600" fmla="*/ 1154251 h 5197783"/>
              <a:gd name="connsiteX1601" fmla="*/ 6410398 w 6858000"/>
              <a:gd name="connsiteY1601" fmla="*/ 928495 h 5197783"/>
              <a:gd name="connsiteX1602" fmla="*/ 6486874 w 6858000"/>
              <a:gd name="connsiteY1602" fmla="*/ 4849193 h 5197783"/>
              <a:gd name="connsiteX1603" fmla="*/ 6285546 w 6858000"/>
              <a:gd name="connsiteY1603" fmla="*/ 5197783 h 5197783"/>
              <a:gd name="connsiteX1604" fmla="*/ 6274806 w 6858000"/>
              <a:gd name="connsiteY1604" fmla="*/ 5197783 h 5197783"/>
              <a:gd name="connsiteX1605" fmla="*/ 6001468 w 6858000"/>
              <a:gd name="connsiteY1605" fmla="*/ 4724517 h 5197783"/>
              <a:gd name="connsiteX1606" fmla="*/ 6077726 w 6858000"/>
              <a:gd name="connsiteY1606" fmla="*/ 4724649 h 5197783"/>
              <a:gd name="connsiteX1607" fmla="*/ 6280021 w 6858000"/>
              <a:gd name="connsiteY1607" fmla="*/ 5075015 h 5197783"/>
              <a:gd name="connsiteX1608" fmla="*/ 6410412 w 6858000"/>
              <a:gd name="connsiteY1608" fmla="*/ 4849251 h 5197783"/>
              <a:gd name="connsiteX1609" fmla="*/ 6486888 w 6858000"/>
              <a:gd name="connsiteY1609" fmla="*/ 3539763 h 5197783"/>
              <a:gd name="connsiteX1610" fmla="*/ 6280190 w 6858000"/>
              <a:gd name="connsiteY1610" fmla="*/ 3897645 h 5197783"/>
              <a:gd name="connsiteX1611" fmla="*/ 6001483 w 6858000"/>
              <a:gd name="connsiteY1611" fmla="*/ 3415085 h 5197783"/>
              <a:gd name="connsiteX1612" fmla="*/ 6077741 w 6858000"/>
              <a:gd name="connsiteY1612" fmla="*/ 3415222 h 5197783"/>
              <a:gd name="connsiteX1613" fmla="*/ 6280036 w 6858000"/>
              <a:gd name="connsiteY1613" fmla="*/ 3765584 h 5197783"/>
              <a:gd name="connsiteX1614" fmla="*/ 6410426 w 6858000"/>
              <a:gd name="connsiteY1614" fmla="*/ 3539824 h 5197783"/>
              <a:gd name="connsiteX1615" fmla="*/ 6630818 w 6858000"/>
              <a:gd name="connsiteY1615" fmla="*/ 1988544 h 5197783"/>
              <a:gd name="connsiteX1616" fmla="*/ 6592586 w 6858000"/>
              <a:gd name="connsiteY1616" fmla="*/ 2054510 h 5197783"/>
              <a:gd name="connsiteX1617" fmla="*/ 6187912 w 6858000"/>
              <a:gd name="connsiteY1617" fmla="*/ 2054455 h 5197783"/>
              <a:gd name="connsiteX1618" fmla="*/ 6318295 w 6858000"/>
              <a:gd name="connsiteY1618" fmla="*/ 2280224 h 5197783"/>
              <a:gd name="connsiteX1619" fmla="*/ 6280115 w 6858000"/>
              <a:gd name="connsiteY1619" fmla="*/ 2346452 h 5197783"/>
              <a:gd name="connsiteX1620" fmla="*/ 6073432 w 6858000"/>
              <a:gd name="connsiteY1620" fmla="*/ 1988561 h 5197783"/>
              <a:gd name="connsiteX1621" fmla="*/ 6630827 w 6858000"/>
              <a:gd name="connsiteY1621" fmla="*/ 679117 h 5197783"/>
              <a:gd name="connsiteX1622" fmla="*/ 6592596 w 6858000"/>
              <a:gd name="connsiteY1622" fmla="*/ 745079 h 5197783"/>
              <a:gd name="connsiteX1623" fmla="*/ 6187920 w 6858000"/>
              <a:gd name="connsiteY1623" fmla="*/ 745028 h 5197783"/>
              <a:gd name="connsiteX1624" fmla="*/ 6318304 w 6858000"/>
              <a:gd name="connsiteY1624" fmla="*/ 970793 h 5197783"/>
              <a:gd name="connsiteX1625" fmla="*/ 6280123 w 6858000"/>
              <a:gd name="connsiteY1625" fmla="*/ 1037016 h 5197783"/>
              <a:gd name="connsiteX1626" fmla="*/ 6073440 w 6858000"/>
              <a:gd name="connsiteY1626" fmla="*/ 679130 h 5197783"/>
              <a:gd name="connsiteX1627" fmla="*/ 6630842 w 6858000"/>
              <a:gd name="connsiteY1627" fmla="*/ 4599871 h 5197783"/>
              <a:gd name="connsiteX1628" fmla="*/ 6592610 w 6858000"/>
              <a:gd name="connsiteY1628" fmla="*/ 4665837 h 5197783"/>
              <a:gd name="connsiteX1629" fmla="*/ 6187934 w 6858000"/>
              <a:gd name="connsiteY1629" fmla="*/ 4665787 h 5197783"/>
              <a:gd name="connsiteX1630" fmla="*/ 6318319 w 6858000"/>
              <a:gd name="connsiteY1630" fmla="*/ 4891555 h 5197783"/>
              <a:gd name="connsiteX1631" fmla="*/ 6280138 w 6858000"/>
              <a:gd name="connsiteY1631" fmla="*/ 4957779 h 5197783"/>
              <a:gd name="connsiteX1632" fmla="*/ 6073454 w 6858000"/>
              <a:gd name="connsiteY1632" fmla="*/ 4599893 h 5197783"/>
              <a:gd name="connsiteX1633" fmla="*/ 6630856 w 6858000"/>
              <a:gd name="connsiteY1633" fmla="*/ 3290447 h 5197783"/>
              <a:gd name="connsiteX1634" fmla="*/ 6592625 w 6858000"/>
              <a:gd name="connsiteY1634" fmla="*/ 3356413 h 5197783"/>
              <a:gd name="connsiteX1635" fmla="*/ 6187948 w 6858000"/>
              <a:gd name="connsiteY1635" fmla="*/ 3356358 h 5197783"/>
              <a:gd name="connsiteX1636" fmla="*/ 6318333 w 6858000"/>
              <a:gd name="connsiteY1636" fmla="*/ 3582126 h 5197783"/>
              <a:gd name="connsiteX1637" fmla="*/ 6280153 w 6858000"/>
              <a:gd name="connsiteY1637" fmla="*/ 3648350 h 5197783"/>
              <a:gd name="connsiteX1638" fmla="*/ 6073468 w 6858000"/>
              <a:gd name="connsiteY1638" fmla="*/ 3290464 h 5197783"/>
              <a:gd name="connsiteX1639" fmla="*/ 6642327 w 6858000"/>
              <a:gd name="connsiteY1639" fmla="*/ 1916609 h 5197783"/>
              <a:gd name="connsiteX1640" fmla="*/ 6084938 w 6858000"/>
              <a:gd name="connsiteY1640" fmla="*/ 1916630 h 5197783"/>
              <a:gd name="connsiteX1641" fmla="*/ 6123173 w 6858000"/>
              <a:gd name="connsiteY1641" fmla="*/ 1850664 h 5197783"/>
              <a:gd name="connsiteX1642" fmla="*/ 6527839 w 6858000"/>
              <a:gd name="connsiteY1642" fmla="*/ 1850714 h 5197783"/>
              <a:gd name="connsiteX1643" fmla="*/ 6397463 w 6858000"/>
              <a:gd name="connsiteY1643" fmla="*/ 1624950 h 5197783"/>
              <a:gd name="connsiteX1644" fmla="*/ 6435642 w 6858000"/>
              <a:gd name="connsiteY1644" fmla="*/ 1558722 h 5197783"/>
              <a:gd name="connsiteX1645" fmla="*/ 6642340 w 6858000"/>
              <a:gd name="connsiteY1645" fmla="*/ 607181 h 5197783"/>
              <a:gd name="connsiteX1646" fmla="*/ 6084948 w 6858000"/>
              <a:gd name="connsiteY1646" fmla="*/ 607198 h 5197783"/>
              <a:gd name="connsiteX1647" fmla="*/ 6123183 w 6858000"/>
              <a:gd name="connsiteY1647" fmla="*/ 541232 h 5197783"/>
              <a:gd name="connsiteX1648" fmla="*/ 6527851 w 6858000"/>
              <a:gd name="connsiteY1648" fmla="*/ 541287 h 5197783"/>
              <a:gd name="connsiteX1649" fmla="*/ 6397475 w 6858000"/>
              <a:gd name="connsiteY1649" fmla="*/ 315523 h 5197783"/>
              <a:gd name="connsiteX1650" fmla="*/ 6435653 w 6858000"/>
              <a:gd name="connsiteY1650" fmla="*/ 249295 h 5197783"/>
              <a:gd name="connsiteX1651" fmla="*/ 6642354 w 6858000"/>
              <a:gd name="connsiteY1651" fmla="*/ 4527945 h 5197783"/>
              <a:gd name="connsiteX1652" fmla="*/ 6084963 w 6858000"/>
              <a:gd name="connsiteY1652" fmla="*/ 4527961 h 5197783"/>
              <a:gd name="connsiteX1653" fmla="*/ 6123198 w 6858000"/>
              <a:gd name="connsiteY1653" fmla="*/ 4461995 h 5197783"/>
              <a:gd name="connsiteX1654" fmla="*/ 6527866 w 6858000"/>
              <a:gd name="connsiteY1654" fmla="*/ 4462049 h 5197783"/>
              <a:gd name="connsiteX1655" fmla="*/ 6397489 w 6858000"/>
              <a:gd name="connsiteY1655" fmla="*/ 4236277 h 5197783"/>
              <a:gd name="connsiteX1656" fmla="*/ 6435668 w 6858000"/>
              <a:gd name="connsiteY1656" fmla="*/ 4170058 h 5197783"/>
              <a:gd name="connsiteX1657" fmla="*/ 6642368 w 6858000"/>
              <a:gd name="connsiteY1657" fmla="*/ 3218515 h 5197783"/>
              <a:gd name="connsiteX1658" fmla="*/ 6084977 w 6858000"/>
              <a:gd name="connsiteY1658" fmla="*/ 3218532 h 5197783"/>
              <a:gd name="connsiteX1659" fmla="*/ 6123212 w 6858000"/>
              <a:gd name="connsiteY1659" fmla="*/ 3152566 h 5197783"/>
              <a:gd name="connsiteX1660" fmla="*/ 6527880 w 6858000"/>
              <a:gd name="connsiteY1660" fmla="*/ 3152616 h 5197783"/>
              <a:gd name="connsiteX1661" fmla="*/ 6397504 w 6858000"/>
              <a:gd name="connsiteY1661" fmla="*/ 2926852 h 5197783"/>
              <a:gd name="connsiteX1662" fmla="*/ 6435683 w 6858000"/>
              <a:gd name="connsiteY1662" fmla="*/ 2860629 h 5197783"/>
              <a:gd name="connsiteX1663" fmla="*/ 6702802 w 6858000"/>
              <a:gd name="connsiteY1663" fmla="*/ 2113146 h 5197783"/>
              <a:gd name="connsiteX1664" fmla="*/ 6424123 w 6858000"/>
              <a:gd name="connsiteY1664" fmla="*/ 2595709 h 5197783"/>
              <a:gd name="connsiteX1665" fmla="*/ 6386097 w 6858000"/>
              <a:gd name="connsiteY1665" fmla="*/ 2529627 h 5197783"/>
              <a:gd name="connsiteX1666" fmla="*/ 6588469 w 6858000"/>
              <a:gd name="connsiteY1666" fmla="*/ 2179302 h 5197783"/>
              <a:gd name="connsiteX1667" fmla="*/ 6327694 w 6858000"/>
              <a:gd name="connsiteY1667" fmla="*/ 2179302 h 5197783"/>
              <a:gd name="connsiteX1668" fmla="*/ 6289425 w 6858000"/>
              <a:gd name="connsiteY1668" fmla="*/ 2113137 h 5197783"/>
              <a:gd name="connsiteX1669" fmla="*/ 6702812 w 6858000"/>
              <a:gd name="connsiteY1669" fmla="*/ 803718 h 5197783"/>
              <a:gd name="connsiteX1670" fmla="*/ 6424132 w 6858000"/>
              <a:gd name="connsiteY1670" fmla="*/ 1286278 h 5197783"/>
              <a:gd name="connsiteX1671" fmla="*/ 6386106 w 6858000"/>
              <a:gd name="connsiteY1671" fmla="*/ 1220200 h 5197783"/>
              <a:gd name="connsiteX1672" fmla="*/ 6588478 w 6858000"/>
              <a:gd name="connsiteY1672" fmla="*/ 869874 h 5197783"/>
              <a:gd name="connsiteX1673" fmla="*/ 6327702 w 6858000"/>
              <a:gd name="connsiteY1673" fmla="*/ 869874 h 5197783"/>
              <a:gd name="connsiteX1674" fmla="*/ 6289432 w 6858000"/>
              <a:gd name="connsiteY1674" fmla="*/ 803710 h 5197783"/>
              <a:gd name="connsiteX1675" fmla="*/ 6702826 w 6858000"/>
              <a:gd name="connsiteY1675" fmla="*/ 4724481 h 5197783"/>
              <a:gd name="connsiteX1676" fmla="*/ 6429493 w 6858000"/>
              <a:gd name="connsiteY1676" fmla="*/ 5197783 h 5197783"/>
              <a:gd name="connsiteX1677" fmla="*/ 6418819 w 6858000"/>
              <a:gd name="connsiteY1677" fmla="*/ 5197783 h 5197783"/>
              <a:gd name="connsiteX1678" fmla="*/ 6386120 w 6858000"/>
              <a:gd name="connsiteY1678" fmla="*/ 5140959 h 5197783"/>
              <a:gd name="connsiteX1679" fmla="*/ 6588493 w 6858000"/>
              <a:gd name="connsiteY1679" fmla="*/ 4790629 h 5197783"/>
              <a:gd name="connsiteX1680" fmla="*/ 6327715 w 6858000"/>
              <a:gd name="connsiteY1680" fmla="*/ 4790629 h 5197783"/>
              <a:gd name="connsiteX1681" fmla="*/ 6289447 w 6858000"/>
              <a:gd name="connsiteY1681" fmla="*/ 4724473 h 5197783"/>
              <a:gd name="connsiteX1682" fmla="*/ 6702841 w 6858000"/>
              <a:gd name="connsiteY1682" fmla="*/ 3415050 h 5197783"/>
              <a:gd name="connsiteX1683" fmla="*/ 6424161 w 6858000"/>
              <a:gd name="connsiteY1683" fmla="*/ 3897613 h 5197783"/>
              <a:gd name="connsiteX1684" fmla="*/ 6386135 w 6858000"/>
              <a:gd name="connsiteY1684" fmla="*/ 3831531 h 5197783"/>
              <a:gd name="connsiteX1685" fmla="*/ 6588506 w 6858000"/>
              <a:gd name="connsiteY1685" fmla="*/ 3481201 h 5197783"/>
              <a:gd name="connsiteX1686" fmla="*/ 6327729 w 6858000"/>
              <a:gd name="connsiteY1686" fmla="*/ 3481201 h 5197783"/>
              <a:gd name="connsiteX1687" fmla="*/ 6289462 w 6858000"/>
              <a:gd name="connsiteY1687" fmla="*/ 3415041 h 5197783"/>
              <a:gd name="connsiteX1688" fmla="*/ 6714313 w 6858000"/>
              <a:gd name="connsiteY1688" fmla="*/ 1791988 h 5197783"/>
              <a:gd name="connsiteX1689" fmla="*/ 6638055 w 6858000"/>
              <a:gd name="connsiteY1689" fmla="*/ 1791855 h 5197783"/>
              <a:gd name="connsiteX1690" fmla="*/ 6435756 w 6858000"/>
              <a:gd name="connsiteY1690" fmla="*/ 1441495 h 5197783"/>
              <a:gd name="connsiteX1691" fmla="*/ 6305374 w 6858000"/>
              <a:gd name="connsiteY1691" fmla="*/ 1667249 h 5197783"/>
              <a:gd name="connsiteX1692" fmla="*/ 6228906 w 6858000"/>
              <a:gd name="connsiteY1692" fmla="*/ 1667315 h 5197783"/>
              <a:gd name="connsiteX1693" fmla="*/ 6435602 w 6858000"/>
              <a:gd name="connsiteY1693" fmla="*/ 1309428 h 5197783"/>
              <a:gd name="connsiteX1694" fmla="*/ 6714325 w 6858000"/>
              <a:gd name="connsiteY1694" fmla="*/ 482560 h 5197783"/>
              <a:gd name="connsiteX1695" fmla="*/ 6638067 w 6858000"/>
              <a:gd name="connsiteY1695" fmla="*/ 482427 h 5197783"/>
              <a:gd name="connsiteX1696" fmla="*/ 6435767 w 6858000"/>
              <a:gd name="connsiteY1696" fmla="*/ 132063 h 5197783"/>
              <a:gd name="connsiteX1697" fmla="*/ 6305384 w 6858000"/>
              <a:gd name="connsiteY1697" fmla="*/ 357821 h 5197783"/>
              <a:gd name="connsiteX1698" fmla="*/ 6228915 w 6858000"/>
              <a:gd name="connsiteY1698" fmla="*/ 357887 h 5197783"/>
              <a:gd name="connsiteX1699" fmla="*/ 6435613 w 6858000"/>
              <a:gd name="connsiteY1699" fmla="*/ 0 h 5197783"/>
              <a:gd name="connsiteX1700" fmla="*/ 6714339 w 6858000"/>
              <a:gd name="connsiteY1700" fmla="*/ 4403317 h 5197783"/>
              <a:gd name="connsiteX1701" fmla="*/ 6638082 w 6858000"/>
              <a:gd name="connsiteY1701" fmla="*/ 4403184 h 5197783"/>
              <a:gd name="connsiteX1702" fmla="*/ 6435781 w 6858000"/>
              <a:gd name="connsiteY1702" fmla="*/ 4052824 h 5197783"/>
              <a:gd name="connsiteX1703" fmla="*/ 6305398 w 6858000"/>
              <a:gd name="connsiteY1703" fmla="*/ 4278579 h 5197783"/>
              <a:gd name="connsiteX1704" fmla="*/ 6228929 w 6858000"/>
              <a:gd name="connsiteY1704" fmla="*/ 4278644 h 5197783"/>
              <a:gd name="connsiteX1705" fmla="*/ 6435628 w 6858000"/>
              <a:gd name="connsiteY1705" fmla="*/ 3920757 h 5197783"/>
              <a:gd name="connsiteX1706" fmla="*/ 6714353 w 6858000"/>
              <a:gd name="connsiteY1706" fmla="*/ 3093890 h 5197783"/>
              <a:gd name="connsiteX1707" fmla="*/ 6638097 w 6858000"/>
              <a:gd name="connsiteY1707" fmla="*/ 3093757 h 5197783"/>
              <a:gd name="connsiteX1708" fmla="*/ 6435796 w 6858000"/>
              <a:gd name="connsiteY1708" fmla="*/ 2743393 h 5197783"/>
              <a:gd name="connsiteX1709" fmla="*/ 6305411 w 6858000"/>
              <a:gd name="connsiteY1709" fmla="*/ 2969147 h 5197783"/>
              <a:gd name="connsiteX1710" fmla="*/ 6228944 w 6858000"/>
              <a:gd name="connsiteY1710" fmla="*/ 2969213 h 5197783"/>
              <a:gd name="connsiteX1711" fmla="*/ 6435642 w 6858000"/>
              <a:gd name="connsiteY1711" fmla="*/ 2611326 h 5197783"/>
              <a:gd name="connsiteX1712" fmla="*/ 6858000 w 6858000"/>
              <a:gd name="connsiteY1712" fmla="*/ 5118456 h 5197783"/>
              <a:gd name="connsiteX1713" fmla="*/ 6858000 w 6858000"/>
              <a:gd name="connsiteY1713" fmla="*/ 5184393 h 5197783"/>
              <a:gd name="connsiteX1714" fmla="*/ 6653119 w 6858000"/>
              <a:gd name="connsiteY1714" fmla="*/ 5184399 h 5197783"/>
              <a:gd name="connsiteX1715" fmla="*/ 6691354 w 6858000"/>
              <a:gd name="connsiteY1715" fmla="*/ 5118435 h 5197783"/>
              <a:gd name="connsiteX1716" fmla="*/ 6858000 w 6858000"/>
              <a:gd name="connsiteY1716" fmla="*/ 4829609 h 5197783"/>
              <a:gd name="connsiteX1717" fmla="*/ 6858000 w 6858000"/>
              <a:gd name="connsiteY1717" fmla="*/ 4935030 h 5197783"/>
              <a:gd name="connsiteX1718" fmla="*/ 6797083 w 6858000"/>
              <a:gd name="connsiteY1718" fmla="*/ 4935083 h 5197783"/>
              <a:gd name="connsiteX1719" fmla="*/ 6858000 w 6858000"/>
              <a:gd name="connsiteY1719" fmla="*/ 4580373 h 5197783"/>
              <a:gd name="connsiteX1720" fmla="*/ 6858000 w 6858000"/>
              <a:gd name="connsiteY1720" fmla="*/ 4712280 h 5197783"/>
              <a:gd name="connsiteX1721" fmla="*/ 6695466 w 6858000"/>
              <a:gd name="connsiteY1721" fmla="*/ 4993641 h 5197783"/>
              <a:gd name="connsiteX1722" fmla="*/ 6858000 w 6858000"/>
              <a:gd name="connsiteY1722" fmla="*/ 4993641 h 5197783"/>
              <a:gd name="connsiteX1723" fmla="*/ 6858000 w 6858000"/>
              <a:gd name="connsiteY1723" fmla="*/ 5059802 h 5197783"/>
              <a:gd name="connsiteX1724" fmla="*/ 6581136 w 6858000"/>
              <a:gd name="connsiteY1724" fmla="*/ 5059795 h 5197783"/>
              <a:gd name="connsiteX1725" fmla="*/ 6858000 w 6858000"/>
              <a:gd name="connsiteY1725" fmla="*/ 4392879 h 5197783"/>
              <a:gd name="connsiteX1726" fmla="*/ 6858000 w 6858000"/>
              <a:gd name="connsiteY1726" fmla="*/ 4524683 h 5197783"/>
              <a:gd name="connsiteX1727" fmla="*/ 6594280 w 6858000"/>
              <a:gd name="connsiteY1727" fmla="*/ 4068077 h 5197783"/>
              <a:gd name="connsiteX1728" fmla="*/ 6670536 w 6858000"/>
              <a:gd name="connsiteY1728" fmla="*/ 4068210 h 5197783"/>
              <a:gd name="connsiteX1729" fmla="*/ 6858000 w 6858000"/>
              <a:gd name="connsiteY1729" fmla="*/ 3943442 h 5197783"/>
              <a:gd name="connsiteX1730" fmla="*/ 6858000 w 6858000"/>
              <a:gd name="connsiteY1730" fmla="*/ 4009353 h 5197783"/>
              <a:gd name="connsiteX1731" fmla="*/ 6780750 w 6858000"/>
              <a:gd name="connsiteY1731" fmla="*/ 4009342 h 5197783"/>
              <a:gd name="connsiteX1732" fmla="*/ 6858000 w 6858000"/>
              <a:gd name="connsiteY1732" fmla="*/ 4143117 h 5197783"/>
              <a:gd name="connsiteX1733" fmla="*/ 6858000 w 6858000"/>
              <a:gd name="connsiteY1733" fmla="*/ 4275456 h 5197783"/>
              <a:gd name="connsiteX1734" fmla="*/ 6666262 w 6858000"/>
              <a:gd name="connsiteY1734" fmla="*/ 3943448 h 5197783"/>
              <a:gd name="connsiteX1735" fmla="*/ 6858000 w 6858000"/>
              <a:gd name="connsiteY1735" fmla="*/ 3809028 h 5197783"/>
              <a:gd name="connsiteX1736" fmla="*/ 6858000 w 6858000"/>
              <a:gd name="connsiteY1736" fmla="*/ 3874965 h 5197783"/>
              <a:gd name="connsiteX1737" fmla="*/ 6653133 w 6858000"/>
              <a:gd name="connsiteY1737" fmla="*/ 3874971 h 5197783"/>
              <a:gd name="connsiteX1738" fmla="*/ 6691368 w 6858000"/>
              <a:gd name="connsiteY1738" fmla="*/ 3809009 h 5197783"/>
              <a:gd name="connsiteX1739" fmla="*/ 6858000 w 6858000"/>
              <a:gd name="connsiteY1739" fmla="*/ 3520207 h 5197783"/>
              <a:gd name="connsiteX1740" fmla="*/ 6858000 w 6858000"/>
              <a:gd name="connsiteY1740" fmla="*/ 3625605 h 5197783"/>
              <a:gd name="connsiteX1741" fmla="*/ 6797098 w 6858000"/>
              <a:gd name="connsiteY1741" fmla="*/ 3625656 h 5197783"/>
              <a:gd name="connsiteX1742" fmla="*/ 6858000 w 6858000"/>
              <a:gd name="connsiteY1742" fmla="*/ 3270970 h 5197783"/>
              <a:gd name="connsiteX1743" fmla="*/ 6858000 w 6858000"/>
              <a:gd name="connsiteY1743" fmla="*/ 3402878 h 5197783"/>
              <a:gd name="connsiteX1744" fmla="*/ 6695481 w 6858000"/>
              <a:gd name="connsiteY1744" fmla="*/ 3684214 h 5197783"/>
              <a:gd name="connsiteX1745" fmla="*/ 6858000 w 6858000"/>
              <a:gd name="connsiteY1745" fmla="*/ 3684214 h 5197783"/>
              <a:gd name="connsiteX1746" fmla="*/ 6858000 w 6858000"/>
              <a:gd name="connsiteY1746" fmla="*/ 3750370 h 5197783"/>
              <a:gd name="connsiteX1747" fmla="*/ 6581151 w 6858000"/>
              <a:gd name="connsiteY1747" fmla="*/ 3750364 h 5197783"/>
              <a:gd name="connsiteX1748" fmla="*/ 6858000 w 6858000"/>
              <a:gd name="connsiteY1748" fmla="*/ 3083427 h 5197783"/>
              <a:gd name="connsiteX1749" fmla="*/ 6858000 w 6858000"/>
              <a:gd name="connsiteY1749" fmla="*/ 3215228 h 5197783"/>
              <a:gd name="connsiteX1750" fmla="*/ 6594293 w 6858000"/>
              <a:gd name="connsiteY1750" fmla="*/ 2758642 h 5197783"/>
              <a:gd name="connsiteX1751" fmla="*/ 6670550 w 6858000"/>
              <a:gd name="connsiteY1751" fmla="*/ 2758779 h 5197783"/>
              <a:gd name="connsiteX1752" fmla="*/ 6858000 w 6858000"/>
              <a:gd name="connsiteY1752" fmla="*/ 2634016 h 5197783"/>
              <a:gd name="connsiteX1753" fmla="*/ 6858000 w 6858000"/>
              <a:gd name="connsiteY1753" fmla="*/ 2699927 h 5197783"/>
              <a:gd name="connsiteX1754" fmla="*/ 6780767 w 6858000"/>
              <a:gd name="connsiteY1754" fmla="*/ 2699916 h 5197783"/>
              <a:gd name="connsiteX1755" fmla="*/ 6858000 w 6858000"/>
              <a:gd name="connsiteY1755" fmla="*/ 2833661 h 5197783"/>
              <a:gd name="connsiteX1756" fmla="*/ 6858000 w 6858000"/>
              <a:gd name="connsiteY1756" fmla="*/ 2966000 h 5197783"/>
              <a:gd name="connsiteX1757" fmla="*/ 6666277 w 6858000"/>
              <a:gd name="connsiteY1757" fmla="*/ 2634022 h 5197783"/>
              <a:gd name="connsiteX1758" fmla="*/ 6858000 w 6858000"/>
              <a:gd name="connsiteY1758" fmla="*/ 2507126 h 5197783"/>
              <a:gd name="connsiteX1759" fmla="*/ 6858000 w 6858000"/>
              <a:gd name="connsiteY1759" fmla="*/ 2573063 h 5197783"/>
              <a:gd name="connsiteX1760" fmla="*/ 6653095 w 6858000"/>
              <a:gd name="connsiteY1760" fmla="*/ 2573069 h 5197783"/>
              <a:gd name="connsiteX1761" fmla="*/ 6691329 w 6858000"/>
              <a:gd name="connsiteY1761" fmla="*/ 2507103 h 5197783"/>
              <a:gd name="connsiteX1762" fmla="*/ 6858000 w 6858000"/>
              <a:gd name="connsiteY1762" fmla="*/ 2218238 h 5197783"/>
              <a:gd name="connsiteX1763" fmla="*/ 6858000 w 6858000"/>
              <a:gd name="connsiteY1763" fmla="*/ 2323703 h 5197783"/>
              <a:gd name="connsiteX1764" fmla="*/ 6797059 w 6858000"/>
              <a:gd name="connsiteY1764" fmla="*/ 2323754 h 5197783"/>
              <a:gd name="connsiteX1765" fmla="*/ 6858000 w 6858000"/>
              <a:gd name="connsiteY1765" fmla="*/ 1969001 h 5197783"/>
              <a:gd name="connsiteX1766" fmla="*/ 6858000 w 6858000"/>
              <a:gd name="connsiteY1766" fmla="*/ 2100913 h 5197783"/>
              <a:gd name="connsiteX1767" fmla="*/ 6695444 w 6858000"/>
              <a:gd name="connsiteY1767" fmla="*/ 2382314 h 5197783"/>
              <a:gd name="connsiteX1768" fmla="*/ 6858000 w 6858000"/>
              <a:gd name="connsiteY1768" fmla="*/ 2382314 h 5197783"/>
              <a:gd name="connsiteX1769" fmla="*/ 6858000 w 6858000"/>
              <a:gd name="connsiteY1769" fmla="*/ 2448472 h 5197783"/>
              <a:gd name="connsiteX1770" fmla="*/ 6581114 w 6858000"/>
              <a:gd name="connsiteY1770" fmla="*/ 2448468 h 5197783"/>
              <a:gd name="connsiteX1771" fmla="*/ 6858000 w 6858000"/>
              <a:gd name="connsiteY1771" fmla="*/ 1781589 h 5197783"/>
              <a:gd name="connsiteX1772" fmla="*/ 6858000 w 6858000"/>
              <a:gd name="connsiteY1772" fmla="*/ 1913391 h 5197783"/>
              <a:gd name="connsiteX1773" fmla="*/ 6594254 w 6858000"/>
              <a:gd name="connsiteY1773" fmla="*/ 1456744 h 5197783"/>
              <a:gd name="connsiteX1774" fmla="*/ 6670511 w 6858000"/>
              <a:gd name="connsiteY1774" fmla="*/ 1456877 h 5197783"/>
              <a:gd name="connsiteX1775" fmla="*/ 6858000 w 6858000"/>
              <a:gd name="connsiteY1775" fmla="*/ 1332116 h 5197783"/>
              <a:gd name="connsiteX1776" fmla="*/ 6858000 w 6858000"/>
              <a:gd name="connsiteY1776" fmla="*/ 1398027 h 5197783"/>
              <a:gd name="connsiteX1777" fmla="*/ 6780725 w 6858000"/>
              <a:gd name="connsiteY1777" fmla="*/ 1398016 h 5197783"/>
              <a:gd name="connsiteX1778" fmla="*/ 6858000 w 6858000"/>
              <a:gd name="connsiteY1778" fmla="*/ 1531831 h 5197783"/>
              <a:gd name="connsiteX1779" fmla="*/ 6858000 w 6858000"/>
              <a:gd name="connsiteY1779" fmla="*/ 1664169 h 5197783"/>
              <a:gd name="connsiteX1780" fmla="*/ 6666237 w 6858000"/>
              <a:gd name="connsiteY1780" fmla="*/ 1332122 h 5197783"/>
              <a:gd name="connsiteX1781" fmla="*/ 6858000 w 6858000"/>
              <a:gd name="connsiteY1781" fmla="*/ 1197694 h 5197783"/>
              <a:gd name="connsiteX1782" fmla="*/ 6858000 w 6858000"/>
              <a:gd name="connsiteY1782" fmla="*/ 1263635 h 5197783"/>
              <a:gd name="connsiteX1783" fmla="*/ 6653104 w 6858000"/>
              <a:gd name="connsiteY1783" fmla="*/ 1263642 h 5197783"/>
              <a:gd name="connsiteX1784" fmla="*/ 6691339 w 6858000"/>
              <a:gd name="connsiteY1784" fmla="*/ 1197671 h 5197783"/>
              <a:gd name="connsiteX1785" fmla="*/ 6858000 w 6858000"/>
              <a:gd name="connsiteY1785" fmla="*/ 908823 h 5197783"/>
              <a:gd name="connsiteX1786" fmla="*/ 6858000 w 6858000"/>
              <a:gd name="connsiteY1786" fmla="*/ 1014273 h 5197783"/>
              <a:gd name="connsiteX1787" fmla="*/ 6797069 w 6858000"/>
              <a:gd name="connsiteY1787" fmla="*/ 1014321 h 5197783"/>
              <a:gd name="connsiteX1788" fmla="*/ 6858000 w 6858000"/>
              <a:gd name="connsiteY1788" fmla="*/ 659589 h 5197783"/>
              <a:gd name="connsiteX1789" fmla="*/ 6858000 w 6858000"/>
              <a:gd name="connsiteY1789" fmla="*/ 791497 h 5197783"/>
              <a:gd name="connsiteX1790" fmla="*/ 6695453 w 6858000"/>
              <a:gd name="connsiteY1790" fmla="*/ 1072883 h 5197783"/>
              <a:gd name="connsiteX1791" fmla="*/ 6858000 w 6858000"/>
              <a:gd name="connsiteY1791" fmla="*/ 1072883 h 5197783"/>
              <a:gd name="connsiteX1792" fmla="*/ 6858000 w 6858000"/>
              <a:gd name="connsiteY1792" fmla="*/ 1139038 h 5197783"/>
              <a:gd name="connsiteX1793" fmla="*/ 6581123 w 6858000"/>
              <a:gd name="connsiteY1793" fmla="*/ 1139032 h 5197783"/>
              <a:gd name="connsiteX1794" fmla="*/ 6858000 w 6858000"/>
              <a:gd name="connsiteY1794" fmla="*/ 472143 h 5197783"/>
              <a:gd name="connsiteX1795" fmla="*/ 6858000 w 6858000"/>
              <a:gd name="connsiteY1795" fmla="*/ 603945 h 5197783"/>
              <a:gd name="connsiteX1796" fmla="*/ 6594265 w 6858000"/>
              <a:gd name="connsiteY1796" fmla="*/ 147313 h 5197783"/>
              <a:gd name="connsiteX1797" fmla="*/ 6670522 w 6858000"/>
              <a:gd name="connsiteY1797" fmla="*/ 147446 h 5197783"/>
              <a:gd name="connsiteX1798" fmla="*/ 6858000 w 6858000"/>
              <a:gd name="connsiteY1798" fmla="*/ 22688 h 5197783"/>
              <a:gd name="connsiteX1799" fmla="*/ 6858000 w 6858000"/>
              <a:gd name="connsiteY1799" fmla="*/ 88600 h 5197783"/>
              <a:gd name="connsiteX1800" fmla="*/ 6780737 w 6858000"/>
              <a:gd name="connsiteY1800" fmla="*/ 88590 h 5197783"/>
              <a:gd name="connsiteX1801" fmla="*/ 6858000 w 6858000"/>
              <a:gd name="connsiteY1801" fmla="*/ 222383 h 5197783"/>
              <a:gd name="connsiteX1802" fmla="*/ 6858000 w 6858000"/>
              <a:gd name="connsiteY1802" fmla="*/ 354719 h 5197783"/>
              <a:gd name="connsiteX1803" fmla="*/ 6666249 w 6858000"/>
              <a:gd name="connsiteY1803" fmla="*/ 22695 h 519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Lst>
            <a:rect l="l" t="t" r="r" b="b"/>
            <a:pathLst>
              <a:path w="6858000" h="5197783">
                <a:moveTo>
                  <a:pt x="31222" y="5059804"/>
                </a:moveTo>
                <a:lnTo>
                  <a:pt x="0" y="5059803"/>
                </a:lnTo>
                <a:lnTo>
                  <a:pt x="0" y="5005824"/>
                </a:lnTo>
                <a:close/>
                <a:moveTo>
                  <a:pt x="31222" y="3750372"/>
                </a:moveTo>
                <a:lnTo>
                  <a:pt x="0" y="3750372"/>
                </a:lnTo>
                <a:lnTo>
                  <a:pt x="0" y="3696398"/>
                </a:lnTo>
                <a:close/>
                <a:moveTo>
                  <a:pt x="31222" y="2448474"/>
                </a:moveTo>
                <a:lnTo>
                  <a:pt x="1" y="2448474"/>
                </a:lnTo>
                <a:lnTo>
                  <a:pt x="1" y="2394498"/>
                </a:lnTo>
                <a:close/>
                <a:moveTo>
                  <a:pt x="31222" y="1139041"/>
                </a:moveTo>
                <a:lnTo>
                  <a:pt x="1" y="1139041"/>
                </a:lnTo>
                <a:lnTo>
                  <a:pt x="1" y="1085067"/>
                </a:lnTo>
                <a:close/>
                <a:moveTo>
                  <a:pt x="116392" y="4192750"/>
                </a:moveTo>
                <a:lnTo>
                  <a:pt x="0" y="4394281"/>
                </a:lnTo>
                <a:lnTo>
                  <a:pt x="0" y="4261948"/>
                </a:lnTo>
                <a:lnTo>
                  <a:pt x="39929" y="4192811"/>
                </a:lnTo>
                <a:close/>
                <a:moveTo>
                  <a:pt x="116392" y="2883323"/>
                </a:moveTo>
                <a:lnTo>
                  <a:pt x="1" y="3084852"/>
                </a:lnTo>
                <a:lnTo>
                  <a:pt x="1" y="2952521"/>
                </a:lnTo>
                <a:lnTo>
                  <a:pt x="39929" y="2883384"/>
                </a:lnTo>
                <a:close/>
                <a:moveTo>
                  <a:pt x="116392" y="1581417"/>
                </a:moveTo>
                <a:lnTo>
                  <a:pt x="1" y="1782946"/>
                </a:lnTo>
                <a:lnTo>
                  <a:pt x="1" y="1650618"/>
                </a:lnTo>
                <a:lnTo>
                  <a:pt x="39929" y="1581482"/>
                </a:lnTo>
                <a:close/>
                <a:moveTo>
                  <a:pt x="116392" y="271990"/>
                </a:moveTo>
                <a:lnTo>
                  <a:pt x="1" y="473519"/>
                </a:lnTo>
                <a:lnTo>
                  <a:pt x="1" y="341192"/>
                </a:lnTo>
                <a:lnTo>
                  <a:pt x="39929" y="272056"/>
                </a:lnTo>
                <a:close/>
                <a:moveTo>
                  <a:pt x="247216" y="5184382"/>
                </a:moveTo>
                <a:lnTo>
                  <a:pt x="0" y="5184389"/>
                </a:lnTo>
                <a:lnTo>
                  <a:pt x="0" y="5118468"/>
                </a:lnTo>
                <a:lnTo>
                  <a:pt x="132736" y="5118484"/>
                </a:lnTo>
                <a:lnTo>
                  <a:pt x="2349" y="4892716"/>
                </a:lnTo>
                <a:lnTo>
                  <a:pt x="40536" y="4826496"/>
                </a:lnTo>
                <a:close/>
                <a:moveTo>
                  <a:pt x="247216" y="3874953"/>
                </a:moveTo>
                <a:lnTo>
                  <a:pt x="0" y="3874961"/>
                </a:lnTo>
                <a:lnTo>
                  <a:pt x="0" y="3809040"/>
                </a:lnTo>
                <a:lnTo>
                  <a:pt x="132736" y="3809055"/>
                </a:lnTo>
                <a:lnTo>
                  <a:pt x="2349" y="3583291"/>
                </a:lnTo>
                <a:lnTo>
                  <a:pt x="40536" y="3517067"/>
                </a:lnTo>
                <a:close/>
                <a:moveTo>
                  <a:pt x="247216" y="2573052"/>
                </a:moveTo>
                <a:lnTo>
                  <a:pt x="1" y="2573060"/>
                </a:lnTo>
                <a:lnTo>
                  <a:pt x="1" y="2507140"/>
                </a:lnTo>
                <a:lnTo>
                  <a:pt x="132735" y="2507158"/>
                </a:lnTo>
                <a:lnTo>
                  <a:pt x="2349" y="2281389"/>
                </a:lnTo>
                <a:lnTo>
                  <a:pt x="40535" y="2215161"/>
                </a:lnTo>
                <a:close/>
                <a:moveTo>
                  <a:pt x="247216" y="1263621"/>
                </a:moveTo>
                <a:lnTo>
                  <a:pt x="1" y="1263631"/>
                </a:lnTo>
                <a:lnTo>
                  <a:pt x="1" y="1197708"/>
                </a:lnTo>
                <a:lnTo>
                  <a:pt x="132735" y="1197726"/>
                </a:lnTo>
                <a:lnTo>
                  <a:pt x="2349" y="971962"/>
                </a:lnTo>
                <a:lnTo>
                  <a:pt x="40535" y="905734"/>
                </a:lnTo>
                <a:close/>
                <a:moveTo>
                  <a:pt x="260364" y="3943432"/>
                </a:moveTo>
                <a:lnTo>
                  <a:pt x="222128" y="4009398"/>
                </a:lnTo>
                <a:lnTo>
                  <a:pt x="0" y="4009368"/>
                </a:lnTo>
                <a:lnTo>
                  <a:pt x="0" y="3943440"/>
                </a:lnTo>
                <a:close/>
                <a:moveTo>
                  <a:pt x="260364" y="2634005"/>
                </a:moveTo>
                <a:lnTo>
                  <a:pt x="222129" y="2699971"/>
                </a:lnTo>
                <a:lnTo>
                  <a:pt x="1" y="2699941"/>
                </a:lnTo>
                <a:lnTo>
                  <a:pt x="1" y="2634013"/>
                </a:lnTo>
                <a:close/>
                <a:moveTo>
                  <a:pt x="260364" y="1332105"/>
                </a:moveTo>
                <a:lnTo>
                  <a:pt x="222129" y="1398071"/>
                </a:lnTo>
                <a:lnTo>
                  <a:pt x="1" y="1398041"/>
                </a:lnTo>
                <a:lnTo>
                  <a:pt x="1" y="1332113"/>
                </a:lnTo>
                <a:close/>
                <a:moveTo>
                  <a:pt x="260364" y="22674"/>
                </a:moveTo>
                <a:lnTo>
                  <a:pt x="222129" y="88640"/>
                </a:lnTo>
                <a:lnTo>
                  <a:pt x="1" y="88613"/>
                </a:lnTo>
                <a:lnTo>
                  <a:pt x="1" y="22684"/>
                </a:lnTo>
                <a:close/>
                <a:moveTo>
                  <a:pt x="319206" y="5059758"/>
                </a:moveTo>
                <a:lnTo>
                  <a:pt x="242944" y="5059624"/>
                </a:lnTo>
                <a:lnTo>
                  <a:pt x="40647" y="4709262"/>
                </a:lnTo>
                <a:lnTo>
                  <a:pt x="0" y="4779638"/>
                </a:lnTo>
                <a:lnTo>
                  <a:pt x="0" y="4647308"/>
                </a:lnTo>
                <a:lnTo>
                  <a:pt x="40493" y="4577196"/>
                </a:lnTo>
                <a:close/>
                <a:moveTo>
                  <a:pt x="319206" y="3750330"/>
                </a:moveTo>
                <a:lnTo>
                  <a:pt x="242944" y="3750197"/>
                </a:lnTo>
                <a:lnTo>
                  <a:pt x="40647" y="3399837"/>
                </a:lnTo>
                <a:lnTo>
                  <a:pt x="1" y="3470213"/>
                </a:lnTo>
                <a:lnTo>
                  <a:pt x="1" y="3337882"/>
                </a:lnTo>
                <a:lnTo>
                  <a:pt x="40493" y="3267770"/>
                </a:lnTo>
                <a:close/>
                <a:moveTo>
                  <a:pt x="319206" y="2448428"/>
                </a:moveTo>
                <a:lnTo>
                  <a:pt x="242944" y="2448291"/>
                </a:lnTo>
                <a:lnTo>
                  <a:pt x="40647" y="2097931"/>
                </a:lnTo>
                <a:lnTo>
                  <a:pt x="1" y="2168309"/>
                </a:lnTo>
                <a:lnTo>
                  <a:pt x="1" y="2035980"/>
                </a:lnTo>
                <a:lnTo>
                  <a:pt x="40493" y="1965868"/>
                </a:lnTo>
                <a:close/>
                <a:moveTo>
                  <a:pt x="319206" y="1139003"/>
                </a:moveTo>
                <a:lnTo>
                  <a:pt x="242944" y="1138866"/>
                </a:lnTo>
                <a:lnTo>
                  <a:pt x="40647" y="788502"/>
                </a:lnTo>
                <a:lnTo>
                  <a:pt x="1" y="858880"/>
                </a:lnTo>
                <a:lnTo>
                  <a:pt x="1" y="726550"/>
                </a:lnTo>
                <a:lnTo>
                  <a:pt x="40493" y="656439"/>
                </a:lnTo>
                <a:close/>
                <a:moveTo>
                  <a:pt x="332340" y="4068037"/>
                </a:moveTo>
                <a:lnTo>
                  <a:pt x="53660" y="4550602"/>
                </a:lnTo>
                <a:lnTo>
                  <a:pt x="15638" y="4484518"/>
                </a:lnTo>
                <a:lnTo>
                  <a:pt x="218015" y="4134193"/>
                </a:lnTo>
                <a:lnTo>
                  <a:pt x="0" y="4134193"/>
                </a:lnTo>
                <a:lnTo>
                  <a:pt x="0" y="4068031"/>
                </a:lnTo>
                <a:close/>
                <a:moveTo>
                  <a:pt x="332340" y="2758610"/>
                </a:moveTo>
                <a:lnTo>
                  <a:pt x="53660" y="3241170"/>
                </a:lnTo>
                <a:lnTo>
                  <a:pt x="15638" y="3175092"/>
                </a:lnTo>
                <a:lnTo>
                  <a:pt x="218015" y="2824762"/>
                </a:lnTo>
                <a:lnTo>
                  <a:pt x="1" y="2824762"/>
                </a:lnTo>
                <a:lnTo>
                  <a:pt x="1" y="2758604"/>
                </a:lnTo>
                <a:close/>
                <a:moveTo>
                  <a:pt x="332340" y="1456706"/>
                </a:moveTo>
                <a:lnTo>
                  <a:pt x="53660" y="1939270"/>
                </a:lnTo>
                <a:lnTo>
                  <a:pt x="15638" y="1873188"/>
                </a:lnTo>
                <a:lnTo>
                  <a:pt x="218015" y="1522862"/>
                </a:lnTo>
                <a:lnTo>
                  <a:pt x="1" y="1522862"/>
                </a:lnTo>
                <a:lnTo>
                  <a:pt x="1" y="1456700"/>
                </a:lnTo>
                <a:close/>
                <a:moveTo>
                  <a:pt x="332340" y="147279"/>
                </a:moveTo>
                <a:lnTo>
                  <a:pt x="53660" y="629839"/>
                </a:lnTo>
                <a:lnTo>
                  <a:pt x="15638" y="563757"/>
                </a:lnTo>
                <a:lnTo>
                  <a:pt x="218015" y="213431"/>
                </a:lnTo>
                <a:lnTo>
                  <a:pt x="1" y="213431"/>
                </a:lnTo>
                <a:lnTo>
                  <a:pt x="1" y="147273"/>
                </a:lnTo>
                <a:close/>
                <a:moveTo>
                  <a:pt x="623911" y="1792037"/>
                </a:moveTo>
                <a:lnTo>
                  <a:pt x="210663" y="1792024"/>
                </a:lnTo>
                <a:lnTo>
                  <a:pt x="489342" y="1309465"/>
                </a:lnTo>
                <a:lnTo>
                  <a:pt x="527369" y="1375547"/>
                </a:lnTo>
                <a:lnTo>
                  <a:pt x="324989" y="1725874"/>
                </a:lnTo>
                <a:lnTo>
                  <a:pt x="585638" y="1725874"/>
                </a:lnTo>
                <a:close/>
                <a:moveTo>
                  <a:pt x="623923" y="482602"/>
                </a:moveTo>
                <a:lnTo>
                  <a:pt x="210662" y="482598"/>
                </a:lnTo>
                <a:lnTo>
                  <a:pt x="489341" y="34"/>
                </a:lnTo>
                <a:lnTo>
                  <a:pt x="527368" y="66116"/>
                </a:lnTo>
                <a:lnTo>
                  <a:pt x="324988" y="416444"/>
                </a:lnTo>
                <a:lnTo>
                  <a:pt x="585647" y="416444"/>
                </a:lnTo>
                <a:close/>
                <a:moveTo>
                  <a:pt x="623961" y="4403364"/>
                </a:moveTo>
                <a:lnTo>
                  <a:pt x="210663" y="4403355"/>
                </a:lnTo>
                <a:lnTo>
                  <a:pt x="489342" y="3920792"/>
                </a:lnTo>
                <a:lnTo>
                  <a:pt x="527369" y="3986874"/>
                </a:lnTo>
                <a:lnTo>
                  <a:pt x="324989" y="4337201"/>
                </a:lnTo>
                <a:lnTo>
                  <a:pt x="585687" y="4337201"/>
                </a:lnTo>
                <a:close/>
                <a:moveTo>
                  <a:pt x="624003" y="3093933"/>
                </a:moveTo>
                <a:lnTo>
                  <a:pt x="210662" y="3093924"/>
                </a:lnTo>
                <a:lnTo>
                  <a:pt x="489341" y="2611365"/>
                </a:lnTo>
                <a:lnTo>
                  <a:pt x="527368" y="2677447"/>
                </a:lnTo>
                <a:lnTo>
                  <a:pt x="324988" y="3027775"/>
                </a:lnTo>
                <a:lnTo>
                  <a:pt x="585727" y="3027775"/>
                </a:lnTo>
                <a:close/>
                <a:moveTo>
                  <a:pt x="679460" y="4849192"/>
                </a:moveTo>
                <a:lnTo>
                  <a:pt x="478260" y="5197782"/>
                </a:lnTo>
                <a:lnTo>
                  <a:pt x="467523" y="5197782"/>
                </a:lnTo>
                <a:lnTo>
                  <a:pt x="194178" y="4724516"/>
                </a:lnTo>
                <a:lnTo>
                  <a:pt x="270431" y="4724648"/>
                </a:lnTo>
                <a:lnTo>
                  <a:pt x="472739" y="5075014"/>
                </a:lnTo>
                <a:lnTo>
                  <a:pt x="602992" y="4849250"/>
                </a:lnTo>
                <a:close/>
                <a:moveTo>
                  <a:pt x="679460" y="3539762"/>
                </a:moveTo>
                <a:lnTo>
                  <a:pt x="472893" y="3897645"/>
                </a:lnTo>
                <a:lnTo>
                  <a:pt x="194178" y="3415085"/>
                </a:lnTo>
                <a:lnTo>
                  <a:pt x="270431" y="3415222"/>
                </a:lnTo>
                <a:lnTo>
                  <a:pt x="472739" y="3765584"/>
                </a:lnTo>
                <a:lnTo>
                  <a:pt x="602993" y="3539823"/>
                </a:lnTo>
                <a:close/>
                <a:moveTo>
                  <a:pt x="679460" y="2237856"/>
                </a:moveTo>
                <a:lnTo>
                  <a:pt x="472893" y="2595743"/>
                </a:lnTo>
                <a:lnTo>
                  <a:pt x="194178" y="2113183"/>
                </a:lnTo>
                <a:lnTo>
                  <a:pt x="270431" y="2113316"/>
                </a:lnTo>
                <a:lnTo>
                  <a:pt x="472739" y="2463678"/>
                </a:lnTo>
                <a:lnTo>
                  <a:pt x="602993" y="2237921"/>
                </a:lnTo>
                <a:close/>
                <a:moveTo>
                  <a:pt x="679460" y="928429"/>
                </a:moveTo>
                <a:lnTo>
                  <a:pt x="472893" y="1286316"/>
                </a:lnTo>
                <a:lnTo>
                  <a:pt x="194178" y="803752"/>
                </a:lnTo>
                <a:lnTo>
                  <a:pt x="270431" y="803885"/>
                </a:lnTo>
                <a:lnTo>
                  <a:pt x="472739" y="1154251"/>
                </a:lnTo>
                <a:lnTo>
                  <a:pt x="602993" y="928495"/>
                </a:lnTo>
                <a:close/>
                <a:moveTo>
                  <a:pt x="823428" y="1988544"/>
                </a:moveTo>
                <a:lnTo>
                  <a:pt x="785192" y="2054510"/>
                </a:lnTo>
                <a:lnTo>
                  <a:pt x="380645" y="2054455"/>
                </a:lnTo>
                <a:lnTo>
                  <a:pt x="511022" y="2280224"/>
                </a:lnTo>
                <a:lnTo>
                  <a:pt x="472843" y="2346452"/>
                </a:lnTo>
                <a:lnTo>
                  <a:pt x="266157" y="1988561"/>
                </a:lnTo>
                <a:close/>
                <a:moveTo>
                  <a:pt x="823429" y="4599870"/>
                </a:moveTo>
                <a:lnTo>
                  <a:pt x="785191" y="4665836"/>
                </a:lnTo>
                <a:lnTo>
                  <a:pt x="380646" y="4665786"/>
                </a:lnTo>
                <a:lnTo>
                  <a:pt x="511022" y="4891554"/>
                </a:lnTo>
                <a:lnTo>
                  <a:pt x="472844" y="4957778"/>
                </a:lnTo>
                <a:lnTo>
                  <a:pt x="266157" y="4599892"/>
                </a:lnTo>
                <a:close/>
                <a:moveTo>
                  <a:pt x="823430" y="3290445"/>
                </a:moveTo>
                <a:lnTo>
                  <a:pt x="785192" y="3356411"/>
                </a:lnTo>
                <a:lnTo>
                  <a:pt x="380646" y="3356356"/>
                </a:lnTo>
                <a:lnTo>
                  <a:pt x="511022" y="3582125"/>
                </a:lnTo>
                <a:lnTo>
                  <a:pt x="472844" y="3648348"/>
                </a:lnTo>
                <a:lnTo>
                  <a:pt x="266157" y="3290462"/>
                </a:lnTo>
                <a:close/>
                <a:moveTo>
                  <a:pt x="823430" y="679116"/>
                </a:moveTo>
                <a:lnTo>
                  <a:pt x="785192" y="745078"/>
                </a:lnTo>
                <a:lnTo>
                  <a:pt x="380646" y="745027"/>
                </a:lnTo>
                <a:lnTo>
                  <a:pt x="511022" y="970792"/>
                </a:lnTo>
                <a:lnTo>
                  <a:pt x="472844" y="1037015"/>
                </a:lnTo>
                <a:lnTo>
                  <a:pt x="266157" y="679129"/>
                </a:lnTo>
                <a:close/>
                <a:moveTo>
                  <a:pt x="839902" y="1916609"/>
                </a:moveTo>
                <a:lnTo>
                  <a:pt x="282638" y="1916630"/>
                </a:lnTo>
                <a:lnTo>
                  <a:pt x="320873" y="1850664"/>
                </a:lnTo>
                <a:lnTo>
                  <a:pt x="725422" y="1850714"/>
                </a:lnTo>
                <a:lnTo>
                  <a:pt x="595041" y="1624950"/>
                </a:lnTo>
                <a:lnTo>
                  <a:pt x="633222" y="1558722"/>
                </a:lnTo>
                <a:close/>
                <a:moveTo>
                  <a:pt x="839915" y="607181"/>
                </a:moveTo>
                <a:lnTo>
                  <a:pt x="282638" y="607198"/>
                </a:lnTo>
                <a:lnTo>
                  <a:pt x="320874" y="541232"/>
                </a:lnTo>
                <a:lnTo>
                  <a:pt x="725433" y="541287"/>
                </a:lnTo>
                <a:lnTo>
                  <a:pt x="595056" y="315523"/>
                </a:lnTo>
                <a:lnTo>
                  <a:pt x="633234" y="249295"/>
                </a:lnTo>
                <a:close/>
                <a:moveTo>
                  <a:pt x="839952" y="4527944"/>
                </a:moveTo>
                <a:lnTo>
                  <a:pt x="282638" y="4527960"/>
                </a:lnTo>
                <a:lnTo>
                  <a:pt x="320874" y="4461994"/>
                </a:lnTo>
                <a:lnTo>
                  <a:pt x="725472" y="4462048"/>
                </a:lnTo>
                <a:lnTo>
                  <a:pt x="595095" y="4236276"/>
                </a:lnTo>
                <a:lnTo>
                  <a:pt x="633273" y="4170057"/>
                </a:lnTo>
                <a:close/>
                <a:moveTo>
                  <a:pt x="839992" y="3218514"/>
                </a:moveTo>
                <a:lnTo>
                  <a:pt x="282638" y="3218531"/>
                </a:lnTo>
                <a:lnTo>
                  <a:pt x="320874" y="3152565"/>
                </a:lnTo>
                <a:lnTo>
                  <a:pt x="725512" y="3152616"/>
                </a:lnTo>
                <a:lnTo>
                  <a:pt x="595136" y="2926852"/>
                </a:lnTo>
                <a:lnTo>
                  <a:pt x="633314" y="2860628"/>
                </a:lnTo>
                <a:close/>
                <a:moveTo>
                  <a:pt x="895404" y="4724480"/>
                </a:moveTo>
                <a:lnTo>
                  <a:pt x="622071" y="5197782"/>
                </a:lnTo>
                <a:lnTo>
                  <a:pt x="611397" y="5197782"/>
                </a:lnTo>
                <a:lnTo>
                  <a:pt x="578702" y="5140958"/>
                </a:lnTo>
                <a:lnTo>
                  <a:pt x="781084" y="4790628"/>
                </a:lnTo>
                <a:lnTo>
                  <a:pt x="520433" y="4790628"/>
                </a:lnTo>
                <a:lnTo>
                  <a:pt x="482158" y="4724472"/>
                </a:lnTo>
                <a:close/>
                <a:moveTo>
                  <a:pt x="895405" y="3415049"/>
                </a:moveTo>
                <a:lnTo>
                  <a:pt x="616724" y="3897613"/>
                </a:lnTo>
                <a:lnTo>
                  <a:pt x="578702" y="3831531"/>
                </a:lnTo>
                <a:lnTo>
                  <a:pt x="781085" y="3481201"/>
                </a:lnTo>
                <a:lnTo>
                  <a:pt x="520433" y="3481201"/>
                </a:lnTo>
                <a:lnTo>
                  <a:pt x="482158" y="3415041"/>
                </a:lnTo>
                <a:close/>
                <a:moveTo>
                  <a:pt x="895405" y="2113145"/>
                </a:moveTo>
                <a:lnTo>
                  <a:pt x="616725" y="2595709"/>
                </a:lnTo>
                <a:lnTo>
                  <a:pt x="578703" y="2529627"/>
                </a:lnTo>
                <a:lnTo>
                  <a:pt x="781085" y="2179301"/>
                </a:lnTo>
                <a:lnTo>
                  <a:pt x="520433" y="2179301"/>
                </a:lnTo>
                <a:lnTo>
                  <a:pt x="482158" y="2113137"/>
                </a:lnTo>
                <a:close/>
                <a:moveTo>
                  <a:pt x="895405" y="803718"/>
                </a:moveTo>
                <a:lnTo>
                  <a:pt x="616725" y="1286278"/>
                </a:lnTo>
                <a:lnTo>
                  <a:pt x="578703" y="1220200"/>
                </a:lnTo>
                <a:lnTo>
                  <a:pt x="781085" y="869874"/>
                </a:lnTo>
                <a:lnTo>
                  <a:pt x="520433" y="869874"/>
                </a:lnTo>
                <a:lnTo>
                  <a:pt x="482158" y="803710"/>
                </a:lnTo>
                <a:close/>
                <a:moveTo>
                  <a:pt x="911888" y="1791988"/>
                </a:moveTo>
                <a:lnTo>
                  <a:pt x="835632" y="1791855"/>
                </a:lnTo>
                <a:lnTo>
                  <a:pt x="633329" y="1441495"/>
                </a:lnTo>
                <a:lnTo>
                  <a:pt x="503076" y="1667249"/>
                </a:lnTo>
                <a:lnTo>
                  <a:pt x="426608" y="1667315"/>
                </a:lnTo>
                <a:lnTo>
                  <a:pt x="633176" y="1309428"/>
                </a:lnTo>
                <a:close/>
                <a:moveTo>
                  <a:pt x="911903" y="482560"/>
                </a:moveTo>
                <a:lnTo>
                  <a:pt x="835644" y="482427"/>
                </a:lnTo>
                <a:lnTo>
                  <a:pt x="633340" y="132063"/>
                </a:lnTo>
                <a:lnTo>
                  <a:pt x="503076" y="357821"/>
                </a:lnTo>
                <a:lnTo>
                  <a:pt x="426608" y="357887"/>
                </a:lnTo>
                <a:lnTo>
                  <a:pt x="633190" y="0"/>
                </a:lnTo>
                <a:close/>
                <a:moveTo>
                  <a:pt x="911942" y="4403317"/>
                </a:moveTo>
                <a:lnTo>
                  <a:pt x="835681" y="4403184"/>
                </a:lnTo>
                <a:lnTo>
                  <a:pt x="633378" y="4052824"/>
                </a:lnTo>
                <a:lnTo>
                  <a:pt x="503076" y="4278578"/>
                </a:lnTo>
                <a:lnTo>
                  <a:pt x="426608" y="4278644"/>
                </a:lnTo>
                <a:lnTo>
                  <a:pt x="633225" y="3920757"/>
                </a:lnTo>
                <a:close/>
                <a:moveTo>
                  <a:pt x="911986" y="3093890"/>
                </a:moveTo>
                <a:lnTo>
                  <a:pt x="835723" y="3093757"/>
                </a:lnTo>
                <a:lnTo>
                  <a:pt x="633421" y="2743393"/>
                </a:lnTo>
                <a:lnTo>
                  <a:pt x="503076" y="2969147"/>
                </a:lnTo>
                <a:lnTo>
                  <a:pt x="426608" y="2969212"/>
                </a:lnTo>
                <a:lnTo>
                  <a:pt x="633266" y="2611326"/>
                </a:lnTo>
                <a:close/>
                <a:moveTo>
                  <a:pt x="1187107" y="5059804"/>
                </a:moveTo>
                <a:lnTo>
                  <a:pt x="773728" y="5059794"/>
                </a:lnTo>
                <a:lnTo>
                  <a:pt x="1052405" y="4577230"/>
                </a:lnTo>
                <a:lnTo>
                  <a:pt x="1090429" y="4643312"/>
                </a:lnTo>
                <a:lnTo>
                  <a:pt x="888057" y="4993640"/>
                </a:lnTo>
                <a:lnTo>
                  <a:pt x="1148828" y="4993640"/>
                </a:lnTo>
                <a:close/>
                <a:moveTo>
                  <a:pt x="1187107" y="3750372"/>
                </a:moveTo>
                <a:lnTo>
                  <a:pt x="773728" y="3750363"/>
                </a:lnTo>
                <a:lnTo>
                  <a:pt x="1052406" y="3267804"/>
                </a:lnTo>
                <a:lnTo>
                  <a:pt x="1090429" y="3333886"/>
                </a:lnTo>
                <a:lnTo>
                  <a:pt x="888057" y="3684214"/>
                </a:lnTo>
                <a:lnTo>
                  <a:pt x="1148828" y="3684214"/>
                </a:lnTo>
                <a:close/>
                <a:moveTo>
                  <a:pt x="1187107" y="2448474"/>
                </a:moveTo>
                <a:lnTo>
                  <a:pt x="773729" y="2448468"/>
                </a:lnTo>
                <a:lnTo>
                  <a:pt x="1052406" y="1965900"/>
                </a:lnTo>
                <a:lnTo>
                  <a:pt x="1090429" y="2031986"/>
                </a:lnTo>
                <a:lnTo>
                  <a:pt x="888057" y="2382314"/>
                </a:lnTo>
                <a:lnTo>
                  <a:pt x="1148829" y="2382314"/>
                </a:lnTo>
                <a:close/>
                <a:moveTo>
                  <a:pt x="1187107" y="1139041"/>
                </a:moveTo>
                <a:lnTo>
                  <a:pt x="773729" y="1139032"/>
                </a:lnTo>
                <a:lnTo>
                  <a:pt x="1052406" y="656473"/>
                </a:lnTo>
                <a:lnTo>
                  <a:pt x="1090429" y="722555"/>
                </a:lnTo>
                <a:lnTo>
                  <a:pt x="888057" y="1072883"/>
                </a:lnTo>
                <a:lnTo>
                  <a:pt x="1148829" y="1072883"/>
                </a:lnTo>
                <a:close/>
                <a:moveTo>
                  <a:pt x="1272266" y="4192750"/>
                </a:moveTo>
                <a:lnTo>
                  <a:pt x="1065569" y="4550640"/>
                </a:lnTo>
                <a:lnTo>
                  <a:pt x="786863" y="4068077"/>
                </a:lnTo>
                <a:lnTo>
                  <a:pt x="863120" y="4068210"/>
                </a:lnTo>
                <a:lnTo>
                  <a:pt x="1065419" y="4418571"/>
                </a:lnTo>
                <a:lnTo>
                  <a:pt x="1195806" y="4192811"/>
                </a:lnTo>
                <a:close/>
                <a:moveTo>
                  <a:pt x="1272267" y="2883323"/>
                </a:moveTo>
                <a:lnTo>
                  <a:pt x="1065570" y="3241210"/>
                </a:lnTo>
                <a:lnTo>
                  <a:pt x="786864" y="2758642"/>
                </a:lnTo>
                <a:lnTo>
                  <a:pt x="863121" y="2758779"/>
                </a:lnTo>
                <a:lnTo>
                  <a:pt x="1065420" y="3109145"/>
                </a:lnTo>
                <a:lnTo>
                  <a:pt x="1195807" y="2883384"/>
                </a:lnTo>
                <a:close/>
                <a:moveTo>
                  <a:pt x="1272267" y="1581417"/>
                </a:moveTo>
                <a:lnTo>
                  <a:pt x="1065570" y="1939304"/>
                </a:lnTo>
                <a:lnTo>
                  <a:pt x="786864" y="1456744"/>
                </a:lnTo>
                <a:lnTo>
                  <a:pt x="863121" y="1456877"/>
                </a:lnTo>
                <a:lnTo>
                  <a:pt x="1065420" y="1807239"/>
                </a:lnTo>
                <a:lnTo>
                  <a:pt x="1195807" y="1581482"/>
                </a:lnTo>
                <a:close/>
                <a:moveTo>
                  <a:pt x="1272267" y="271990"/>
                </a:moveTo>
                <a:lnTo>
                  <a:pt x="1065570" y="629877"/>
                </a:lnTo>
                <a:lnTo>
                  <a:pt x="786864" y="147313"/>
                </a:lnTo>
                <a:lnTo>
                  <a:pt x="863121" y="147446"/>
                </a:lnTo>
                <a:lnTo>
                  <a:pt x="1065420" y="497812"/>
                </a:lnTo>
                <a:lnTo>
                  <a:pt x="1195807" y="272056"/>
                </a:lnTo>
                <a:close/>
                <a:moveTo>
                  <a:pt x="1403089" y="5184382"/>
                </a:moveTo>
                <a:lnTo>
                  <a:pt x="845702" y="5184398"/>
                </a:lnTo>
                <a:lnTo>
                  <a:pt x="883935" y="5118434"/>
                </a:lnTo>
                <a:lnTo>
                  <a:pt x="1288609" y="5118484"/>
                </a:lnTo>
                <a:lnTo>
                  <a:pt x="1158232" y="4892716"/>
                </a:lnTo>
                <a:lnTo>
                  <a:pt x="1196410" y="4826496"/>
                </a:lnTo>
                <a:close/>
                <a:moveTo>
                  <a:pt x="1403089" y="3874953"/>
                </a:moveTo>
                <a:lnTo>
                  <a:pt x="845702" y="3874970"/>
                </a:lnTo>
                <a:lnTo>
                  <a:pt x="883935" y="3809009"/>
                </a:lnTo>
                <a:lnTo>
                  <a:pt x="1288609" y="3809055"/>
                </a:lnTo>
                <a:lnTo>
                  <a:pt x="1158233" y="3583291"/>
                </a:lnTo>
                <a:lnTo>
                  <a:pt x="1196411" y="3517067"/>
                </a:lnTo>
                <a:close/>
                <a:moveTo>
                  <a:pt x="1403090" y="2573052"/>
                </a:moveTo>
                <a:lnTo>
                  <a:pt x="845703" y="2573069"/>
                </a:lnTo>
                <a:lnTo>
                  <a:pt x="883936" y="2507103"/>
                </a:lnTo>
                <a:lnTo>
                  <a:pt x="1288612" y="2507158"/>
                </a:lnTo>
                <a:lnTo>
                  <a:pt x="1158233" y="2281389"/>
                </a:lnTo>
                <a:lnTo>
                  <a:pt x="1196411" y="2215161"/>
                </a:lnTo>
                <a:close/>
                <a:moveTo>
                  <a:pt x="1403090" y="1263621"/>
                </a:moveTo>
                <a:lnTo>
                  <a:pt x="845703" y="1263642"/>
                </a:lnTo>
                <a:lnTo>
                  <a:pt x="883936" y="1197671"/>
                </a:lnTo>
                <a:lnTo>
                  <a:pt x="1288612" y="1197726"/>
                </a:lnTo>
                <a:lnTo>
                  <a:pt x="1158233" y="971962"/>
                </a:lnTo>
                <a:lnTo>
                  <a:pt x="1196411" y="905734"/>
                </a:lnTo>
                <a:close/>
                <a:moveTo>
                  <a:pt x="1416242" y="3943431"/>
                </a:moveTo>
                <a:lnTo>
                  <a:pt x="1378007" y="4009397"/>
                </a:lnTo>
                <a:lnTo>
                  <a:pt x="973331" y="4009342"/>
                </a:lnTo>
                <a:lnTo>
                  <a:pt x="1103708" y="4235115"/>
                </a:lnTo>
                <a:lnTo>
                  <a:pt x="1065534" y="4301339"/>
                </a:lnTo>
                <a:lnTo>
                  <a:pt x="858849" y="3943448"/>
                </a:lnTo>
                <a:close/>
                <a:moveTo>
                  <a:pt x="1416243" y="2634004"/>
                </a:moveTo>
                <a:lnTo>
                  <a:pt x="1378007" y="2699970"/>
                </a:lnTo>
                <a:lnTo>
                  <a:pt x="973332" y="2699915"/>
                </a:lnTo>
                <a:lnTo>
                  <a:pt x="1103708" y="2925684"/>
                </a:lnTo>
                <a:lnTo>
                  <a:pt x="1065535" y="2991907"/>
                </a:lnTo>
                <a:lnTo>
                  <a:pt x="858849" y="2634021"/>
                </a:lnTo>
                <a:close/>
                <a:moveTo>
                  <a:pt x="1416243" y="1332104"/>
                </a:moveTo>
                <a:lnTo>
                  <a:pt x="1378007" y="1398070"/>
                </a:lnTo>
                <a:lnTo>
                  <a:pt x="973332" y="1398015"/>
                </a:lnTo>
                <a:lnTo>
                  <a:pt x="1103708" y="1623784"/>
                </a:lnTo>
                <a:lnTo>
                  <a:pt x="1065535" y="1690007"/>
                </a:lnTo>
                <a:lnTo>
                  <a:pt x="858849" y="1332121"/>
                </a:lnTo>
                <a:close/>
                <a:moveTo>
                  <a:pt x="1416243" y="22673"/>
                </a:moveTo>
                <a:lnTo>
                  <a:pt x="1378007" y="88639"/>
                </a:lnTo>
                <a:lnTo>
                  <a:pt x="973332" y="88589"/>
                </a:lnTo>
                <a:lnTo>
                  <a:pt x="1103708" y="314353"/>
                </a:lnTo>
                <a:lnTo>
                  <a:pt x="1065535" y="380576"/>
                </a:lnTo>
                <a:lnTo>
                  <a:pt x="858849" y="22694"/>
                </a:lnTo>
                <a:close/>
                <a:moveTo>
                  <a:pt x="1475079" y="5059758"/>
                </a:moveTo>
                <a:lnTo>
                  <a:pt x="1398818" y="5059624"/>
                </a:lnTo>
                <a:lnTo>
                  <a:pt x="1196523" y="4709262"/>
                </a:lnTo>
                <a:lnTo>
                  <a:pt x="1066130" y="4935016"/>
                </a:lnTo>
                <a:lnTo>
                  <a:pt x="989672" y="4935082"/>
                </a:lnTo>
                <a:lnTo>
                  <a:pt x="1196369" y="4577196"/>
                </a:lnTo>
                <a:close/>
                <a:moveTo>
                  <a:pt x="1475079" y="3750330"/>
                </a:moveTo>
                <a:lnTo>
                  <a:pt x="1398818" y="3750197"/>
                </a:lnTo>
                <a:lnTo>
                  <a:pt x="1196524" y="3399837"/>
                </a:lnTo>
                <a:lnTo>
                  <a:pt x="1066131" y="3625591"/>
                </a:lnTo>
                <a:lnTo>
                  <a:pt x="989673" y="3625657"/>
                </a:lnTo>
                <a:lnTo>
                  <a:pt x="1196370" y="3267770"/>
                </a:lnTo>
                <a:close/>
                <a:moveTo>
                  <a:pt x="1475080" y="2448428"/>
                </a:moveTo>
                <a:lnTo>
                  <a:pt x="1398819" y="2448291"/>
                </a:lnTo>
                <a:lnTo>
                  <a:pt x="1196524" y="2097931"/>
                </a:lnTo>
                <a:lnTo>
                  <a:pt x="1066131" y="2323689"/>
                </a:lnTo>
                <a:lnTo>
                  <a:pt x="989673" y="2323755"/>
                </a:lnTo>
                <a:lnTo>
                  <a:pt x="1196370" y="1965868"/>
                </a:lnTo>
                <a:close/>
                <a:moveTo>
                  <a:pt x="1475080" y="1139003"/>
                </a:moveTo>
                <a:lnTo>
                  <a:pt x="1398819" y="1138866"/>
                </a:lnTo>
                <a:lnTo>
                  <a:pt x="1196524" y="788502"/>
                </a:lnTo>
                <a:lnTo>
                  <a:pt x="1066131" y="1014260"/>
                </a:lnTo>
                <a:lnTo>
                  <a:pt x="989673" y="1014321"/>
                </a:lnTo>
                <a:lnTo>
                  <a:pt x="1196370" y="656439"/>
                </a:lnTo>
                <a:close/>
                <a:moveTo>
                  <a:pt x="1488212" y="4068037"/>
                </a:moveTo>
                <a:lnTo>
                  <a:pt x="1209537" y="4550602"/>
                </a:lnTo>
                <a:lnTo>
                  <a:pt x="1171515" y="4484518"/>
                </a:lnTo>
                <a:lnTo>
                  <a:pt x="1373893" y="4134193"/>
                </a:lnTo>
                <a:lnTo>
                  <a:pt x="1113110" y="4134193"/>
                </a:lnTo>
                <a:lnTo>
                  <a:pt x="1074841" y="4068029"/>
                </a:lnTo>
                <a:close/>
                <a:moveTo>
                  <a:pt x="1488212" y="2758610"/>
                </a:moveTo>
                <a:lnTo>
                  <a:pt x="1209538" y="3241170"/>
                </a:lnTo>
                <a:lnTo>
                  <a:pt x="1171516" y="3175092"/>
                </a:lnTo>
                <a:lnTo>
                  <a:pt x="1373894" y="2824762"/>
                </a:lnTo>
                <a:lnTo>
                  <a:pt x="1113111" y="2824762"/>
                </a:lnTo>
                <a:lnTo>
                  <a:pt x="1074841" y="2758602"/>
                </a:lnTo>
                <a:close/>
                <a:moveTo>
                  <a:pt x="1488212" y="1456706"/>
                </a:moveTo>
                <a:lnTo>
                  <a:pt x="1209538" y="1939270"/>
                </a:lnTo>
                <a:lnTo>
                  <a:pt x="1171516" y="1873188"/>
                </a:lnTo>
                <a:lnTo>
                  <a:pt x="1373894" y="1522862"/>
                </a:lnTo>
                <a:lnTo>
                  <a:pt x="1113111" y="1522862"/>
                </a:lnTo>
                <a:lnTo>
                  <a:pt x="1074841" y="1456698"/>
                </a:lnTo>
                <a:close/>
                <a:moveTo>
                  <a:pt x="1488212" y="147279"/>
                </a:moveTo>
                <a:lnTo>
                  <a:pt x="1209538" y="629839"/>
                </a:lnTo>
                <a:lnTo>
                  <a:pt x="1171516" y="563757"/>
                </a:lnTo>
                <a:lnTo>
                  <a:pt x="1373894" y="213431"/>
                </a:lnTo>
                <a:lnTo>
                  <a:pt x="1113111" y="213431"/>
                </a:lnTo>
                <a:lnTo>
                  <a:pt x="1074841" y="147271"/>
                </a:lnTo>
                <a:close/>
                <a:moveTo>
                  <a:pt x="1779902" y="4403364"/>
                </a:moveTo>
                <a:lnTo>
                  <a:pt x="1366534" y="4403355"/>
                </a:lnTo>
                <a:lnTo>
                  <a:pt x="1645210" y="3920792"/>
                </a:lnTo>
                <a:lnTo>
                  <a:pt x="1683234" y="3986874"/>
                </a:lnTo>
                <a:lnTo>
                  <a:pt x="1480865" y="4337201"/>
                </a:lnTo>
                <a:lnTo>
                  <a:pt x="1741633" y="4337201"/>
                </a:lnTo>
                <a:close/>
                <a:moveTo>
                  <a:pt x="1779903" y="3093933"/>
                </a:moveTo>
                <a:lnTo>
                  <a:pt x="1366535" y="3093924"/>
                </a:lnTo>
                <a:lnTo>
                  <a:pt x="1645211" y="2611365"/>
                </a:lnTo>
                <a:lnTo>
                  <a:pt x="1683234" y="2677447"/>
                </a:lnTo>
                <a:lnTo>
                  <a:pt x="1480865" y="3027775"/>
                </a:lnTo>
                <a:lnTo>
                  <a:pt x="1741633" y="3027775"/>
                </a:lnTo>
                <a:close/>
                <a:moveTo>
                  <a:pt x="1779903" y="1792037"/>
                </a:moveTo>
                <a:lnTo>
                  <a:pt x="1366535" y="1792024"/>
                </a:lnTo>
                <a:lnTo>
                  <a:pt x="1645211" y="1309465"/>
                </a:lnTo>
                <a:lnTo>
                  <a:pt x="1683234" y="1375547"/>
                </a:lnTo>
                <a:lnTo>
                  <a:pt x="1480865" y="1725874"/>
                </a:lnTo>
                <a:lnTo>
                  <a:pt x="1741633" y="1725874"/>
                </a:lnTo>
                <a:close/>
                <a:moveTo>
                  <a:pt x="1779903" y="482602"/>
                </a:moveTo>
                <a:lnTo>
                  <a:pt x="1366535" y="482598"/>
                </a:lnTo>
                <a:lnTo>
                  <a:pt x="1645211" y="34"/>
                </a:lnTo>
                <a:lnTo>
                  <a:pt x="1683234" y="66116"/>
                </a:lnTo>
                <a:lnTo>
                  <a:pt x="1480865" y="416444"/>
                </a:lnTo>
                <a:lnTo>
                  <a:pt x="1741633" y="416444"/>
                </a:lnTo>
                <a:close/>
                <a:moveTo>
                  <a:pt x="1840417" y="4849193"/>
                </a:moveTo>
                <a:lnTo>
                  <a:pt x="1639101" y="5197782"/>
                </a:lnTo>
                <a:lnTo>
                  <a:pt x="1628361" y="5197782"/>
                </a:lnTo>
                <a:lnTo>
                  <a:pt x="1355018" y="4724516"/>
                </a:lnTo>
                <a:lnTo>
                  <a:pt x="1431280" y="4724648"/>
                </a:lnTo>
                <a:lnTo>
                  <a:pt x="1633572" y="5075014"/>
                </a:lnTo>
                <a:lnTo>
                  <a:pt x="1763955" y="4849250"/>
                </a:lnTo>
                <a:close/>
                <a:moveTo>
                  <a:pt x="1840417" y="3539762"/>
                </a:moveTo>
                <a:lnTo>
                  <a:pt x="1633731" y="3897645"/>
                </a:lnTo>
                <a:lnTo>
                  <a:pt x="1355019" y="3415085"/>
                </a:lnTo>
                <a:lnTo>
                  <a:pt x="1431281" y="3415222"/>
                </a:lnTo>
                <a:lnTo>
                  <a:pt x="1633572" y="3765584"/>
                </a:lnTo>
                <a:lnTo>
                  <a:pt x="1763956" y="3539823"/>
                </a:lnTo>
                <a:close/>
                <a:moveTo>
                  <a:pt x="1840417" y="2237856"/>
                </a:moveTo>
                <a:lnTo>
                  <a:pt x="1633732" y="2595743"/>
                </a:lnTo>
                <a:lnTo>
                  <a:pt x="1355019" y="2113183"/>
                </a:lnTo>
                <a:lnTo>
                  <a:pt x="1431281" y="2113316"/>
                </a:lnTo>
                <a:lnTo>
                  <a:pt x="1633573" y="2463678"/>
                </a:lnTo>
                <a:lnTo>
                  <a:pt x="1763956" y="2237921"/>
                </a:lnTo>
                <a:close/>
                <a:moveTo>
                  <a:pt x="1840417" y="928429"/>
                </a:moveTo>
                <a:lnTo>
                  <a:pt x="1633732" y="1286316"/>
                </a:lnTo>
                <a:lnTo>
                  <a:pt x="1355019" y="803752"/>
                </a:lnTo>
                <a:lnTo>
                  <a:pt x="1431281" y="803885"/>
                </a:lnTo>
                <a:lnTo>
                  <a:pt x="1633573" y="1154251"/>
                </a:lnTo>
                <a:lnTo>
                  <a:pt x="1763956" y="928495"/>
                </a:lnTo>
                <a:close/>
                <a:moveTo>
                  <a:pt x="1984385" y="679117"/>
                </a:moveTo>
                <a:lnTo>
                  <a:pt x="1946154" y="745079"/>
                </a:lnTo>
                <a:lnTo>
                  <a:pt x="1541488" y="745028"/>
                </a:lnTo>
                <a:lnTo>
                  <a:pt x="1671865" y="970793"/>
                </a:lnTo>
                <a:lnTo>
                  <a:pt x="1633684" y="1037016"/>
                </a:lnTo>
                <a:lnTo>
                  <a:pt x="1427006" y="679130"/>
                </a:lnTo>
                <a:close/>
                <a:moveTo>
                  <a:pt x="1984385" y="4599871"/>
                </a:moveTo>
                <a:lnTo>
                  <a:pt x="1946154" y="4665837"/>
                </a:lnTo>
                <a:lnTo>
                  <a:pt x="1541488" y="4665786"/>
                </a:lnTo>
                <a:lnTo>
                  <a:pt x="1671867" y="4891554"/>
                </a:lnTo>
                <a:lnTo>
                  <a:pt x="1633683" y="4957778"/>
                </a:lnTo>
                <a:lnTo>
                  <a:pt x="1427005" y="4599892"/>
                </a:lnTo>
                <a:close/>
                <a:moveTo>
                  <a:pt x="1984386" y="3290446"/>
                </a:moveTo>
                <a:lnTo>
                  <a:pt x="1946154" y="3356412"/>
                </a:lnTo>
                <a:lnTo>
                  <a:pt x="1541488" y="3356357"/>
                </a:lnTo>
                <a:lnTo>
                  <a:pt x="1671867" y="3582126"/>
                </a:lnTo>
                <a:lnTo>
                  <a:pt x="1633684" y="3648349"/>
                </a:lnTo>
                <a:lnTo>
                  <a:pt x="1427006" y="3290463"/>
                </a:lnTo>
                <a:close/>
                <a:moveTo>
                  <a:pt x="1984386" y="1988544"/>
                </a:moveTo>
                <a:lnTo>
                  <a:pt x="1946154" y="2054510"/>
                </a:lnTo>
                <a:lnTo>
                  <a:pt x="1541488" y="2054455"/>
                </a:lnTo>
                <a:lnTo>
                  <a:pt x="1671867" y="2280224"/>
                </a:lnTo>
                <a:lnTo>
                  <a:pt x="1633684" y="2346452"/>
                </a:lnTo>
                <a:lnTo>
                  <a:pt x="1427006" y="1988561"/>
                </a:lnTo>
                <a:close/>
                <a:moveTo>
                  <a:pt x="1995890" y="4527945"/>
                </a:moveTo>
                <a:lnTo>
                  <a:pt x="1438511" y="4527960"/>
                </a:lnTo>
                <a:lnTo>
                  <a:pt x="1476745" y="4461994"/>
                </a:lnTo>
                <a:lnTo>
                  <a:pt x="1881414" y="4462049"/>
                </a:lnTo>
                <a:lnTo>
                  <a:pt x="1751035" y="4236276"/>
                </a:lnTo>
                <a:lnTo>
                  <a:pt x="1789212" y="4170057"/>
                </a:lnTo>
                <a:close/>
                <a:moveTo>
                  <a:pt x="1995890" y="3218514"/>
                </a:moveTo>
                <a:lnTo>
                  <a:pt x="1438511" y="3218531"/>
                </a:lnTo>
                <a:lnTo>
                  <a:pt x="1476746" y="3152565"/>
                </a:lnTo>
                <a:lnTo>
                  <a:pt x="1881414" y="3152616"/>
                </a:lnTo>
                <a:lnTo>
                  <a:pt x="1751036" y="2926852"/>
                </a:lnTo>
                <a:lnTo>
                  <a:pt x="1789213" y="2860628"/>
                </a:lnTo>
                <a:close/>
                <a:moveTo>
                  <a:pt x="1995890" y="1916609"/>
                </a:moveTo>
                <a:lnTo>
                  <a:pt x="1438511" y="1916630"/>
                </a:lnTo>
                <a:lnTo>
                  <a:pt x="1476746" y="1850664"/>
                </a:lnTo>
                <a:lnTo>
                  <a:pt x="1881411" y="1850714"/>
                </a:lnTo>
                <a:lnTo>
                  <a:pt x="1751036" y="1624950"/>
                </a:lnTo>
                <a:lnTo>
                  <a:pt x="1789213" y="1558722"/>
                </a:lnTo>
                <a:close/>
                <a:moveTo>
                  <a:pt x="1995890" y="607181"/>
                </a:moveTo>
                <a:lnTo>
                  <a:pt x="1438511" y="607198"/>
                </a:lnTo>
                <a:lnTo>
                  <a:pt x="1476746" y="541232"/>
                </a:lnTo>
                <a:lnTo>
                  <a:pt x="1881414" y="541287"/>
                </a:lnTo>
                <a:lnTo>
                  <a:pt x="1751036" y="315523"/>
                </a:lnTo>
                <a:lnTo>
                  <a:pt x="1789213" y="249295"/>
                </a:lnTo>
                <a:close/>
                <a:moveTo>
                  <a:pt x="2056360" y="4724481"/>
                </a:moveTo>
                <a:lnTo>
                  <a:pt x="1783033" y="5197782"/>
                </a:lnTo>
                <a:lnTo>
                  <a:pt x="1772359" y="5197782"/>
                </a:lnTo>
                <a:lnTo>
                  <a:pt x="1739662" y="5140958"/>
                </a:lnTo>
                <a:lnTo>
                  <a:pt x="1942040" y="4790629"/>
                </a:lnTo>
                <a:lnTo>
                  <a:pt x="1681267" y="4790628"/>
                </a:lnTo>
                <a:lnTo>
                  <a:pt x="1642997" y="4724472"/>
                </a:lnTo>
                <a:close/>
                <a:moveTo>
                  <a:pt x="2056361" y="3415049"/>
                </a:moveTo>
                <a:lnTo>
                  <a:pt x="1777686" y="3897613"/>
                </a:lnTo>
                <a:lnTo>
                  <a:pt x="1739662" y="3831531"/>
                </a:lnTo>
                <a:lnTo>
                  <a:pt x="1942041" y="3481201"/>
                </a:lnTo>
                <a:lnTo>
                  <a:pt x="1681267" y="3481201"/>
                </a:lnTo>
                <a:lnTo>
                  <a:pt x="1642998" y="3415041"/>
                </a:lnTo>
                <a:close/>
                <a:moveTo>
                  <a:pt x="2056361" y="2113145"/>
                </a:moveTo>
                <a:lnTo>
                  <a:pt x="1777687" y="2595709"/>
                </a:lnTo>
                <a:lnTo>
                  <a:pt x="1739662" y="2529627"/>
                </a:lnTo>
                <a:lnTo>
                  <a:pt x="1942041" y="2179301"/>
                </a:lnTo>
                <a:lnTo>
                  <a:pt x="1681267" y="2179301"/>
                </a:lnTo>
                <a:lnTo>
                  <a:pt x="1642998" y="2113137"/>
                </a:lnTo>
                <a:close/>
                <a:moveTo>
                  <a:pt x="2056361" y="803718"/>
                </a:moveTo>
                <a:lnTo>
                  <a:pt x="1777687" y="1286278"/>
                </a:lnTo>
                <a:lnTo>
                  <a:pt x="1739662" y="1220200"/>
                </a:lnTo>
                <a:lnTo>
                  <a:pt x="1942041" y="869874"/>
                </a:lnTo>
                <a:lnTo>
                  <a:pt x="1681267" y="869874"/>
                </a:lnTo>
                <a:lnTo>
                  <a:pt x="1642998" y="803710"/>
                </a:lnTo>
                <a:close/>
                <a:moveTo>
                  <a:pt x="2067878" y="4403317"/>
                </a:moveTo>
                <a:lnTo>
                  <a:pt x="1991617" y="4403184"/>
                </a:lnTo>
                <a:lnTo>
                  <a:pt x="1789325" y="4052824"/>
                </a:lnTo>
                <a:lnTo>
                  <a:pt x="1658946" y="4278578"/>
                </a:lnTo>
                <a:lnTo>
                  <a:pt x="1582480" y="4278644"/>
                </a:lnTo>
                <a:lnTo>
                  <a:pt x="1789166" y="3920757"/>
                </a:lnTo>
                <a:close/>
                <a:moveTo>
                  <a:pt x="2067878" y="3093890"/>
                </a:moveTo>
                <a:lnTo>
                  <a:pt x="1991617" y="3093757"/>
                </a:lnTo>
                <a:lnTo>
                  <a:pt x="1789326" y="2743393"/>
                </a:lnTo>
                <a:lnTo>
                  <a:pt x="1658947" y="2969147"/>
                </a:lnTo>
                <a:lnTo>
                  <a:pt x="1582481" y="2969212"/>
                </a:lnTo>
                <a:lnTo>
                  <a:pt x="1789167" y="2611326"/>
                </a:lnTo>
                <a:close/>
                <a:moveTo>
                  <a:pt x="2067878" y="1791988"/>
                </a:moveTo>
                <a:lnTo>
                  <a:pt x="1991617" y="1791855"/>
                </a:lnTo>
                <a:lnTo>
                  <a:pt x="1789326" y="1441495"/>
                </a:lnTo>
                <a:lnTo>
                  <a:pt x="1658947" y="1667249"/>
                </a:lnTo>
                <a:lnTo>
                  <a:pt x="1582481" y="1667315"/>
                </a:lnTo>
                <a:lnTo>
                  <a:pt x="1789167" y="1309428"/>
                </a:lnTo>
                <a:close/>
                <a:moveTo>
                  <a:pt x="2067878" y="482560"/>
                </a:moveTo>
                <a:lnTo>
                  <a:pt x="1991617" y="482427"/>
                </a:lnTo>
                <a:lnTo>
                  <a:pt x="1789326" y="132063"/>
                </a:lnTo>
                <a:lnTo>
                  <a:pt x="1658947" y="357821"/>
                </a:lnTo>
                <a:lnTo>
                  <a:pt x="1582481" y="357887"/>
                </a:lnTo>
                <a:lnTo>
                  <a:pt x="1789167" y="0"/>
                </a:lnTo>
                <a:close/>
                <a:moveTo>
                  <a:pt x="2348051" y="5059805"/>
                </a:moveTo>
                <a:lnTo>
                  <a:pt x="1934683" y="5059795"/>
                </a:lnTo>
                <a:lnTo>
                  <a:pt x="2213359" y="4577231"/>
                </a:lnTo>
                <a:lnTo>
                  <a:pt x="2251383" y="4643313"/>
                </a:lnTo>
                <a:lnTo>
                  <a:pt x="2049005" y="4993641"/>
                </a:lnTo>
                <a:lnTo>
                  <a:pt x="2309784" y="4993641"/>
                </a:lnTo>
                <a:close/>
                <a:moveTo>
                  <a:pt x="2348051" y="3750372"/>
                </a:moveTo>
                <a:lnTo>
                  <a:pt x="1934683" y="3750363"/>
                </a:lnTo>
                <a:lnTo>
                  <a:pt x="2213359" y="3267804"/>
                </a:lnTo>
                <a:lnTo>
                  <a:pt x="2251383" y="3333886"/>
                </a:lnTo>
                <a:lnTo>
                  <a:pt x="2049005" y="3684214"/>
                </a:lnTo>
                <a:lnTo>
                  <a:pt x="2309784" y="3684214"/>
                </a:lnTo>
                <a:close/>
                <a:moveTo>
                  <a:pt x="2348051" y="2448474"/>
                </a:moveTo>
                <a:lnTo>
                  <a:pt x="1934684" y="2448468"/>
                </a:lnTo>
                <a:lnTo>
                  <a:pt x="2213359" y="1965900"/>
                </a:lnTo>
                <a:lnTo>
                  <a:pt x="2251383" y="2031986"/>
                </a:lnTo>
                <a:lnTo>
                  <a:pt x="2049005" y="2382314"/>
                </a:lnTo>
                <a:lnTo>
                  <a:pt x="2309784" y="2382314"/>
                </a:lnTo>
                <a:close/>
                <a:moveTo>
                  <a:pt x="2348051" y="1139041"/>
                </a:moveTo>
                <a:lnTo>
                  <a:pt x="1934684" y="1139032"/>
                </a:lnTo>
                <a:lnTo>
                  <a:pt x="2213359" y="656473"/>
                </a:lnTo>
                <a:lnTo>
                  <a:pt x="2251383" y="722555"/>
                </a:lnTo>
                <a:lnTo>
                  <a:pt x="2049005" y="1072883"/>
                </a:lnTo>
                <a:lnTo>
                  <a:pt x="2309784" y="1072883"/>
                </a:lnTo>
                <a:close/>
                <a:moveTo>
                  <a:pt x="2433222" y="4192750"/>
                </a:moveTo>
                <a:lnTo>
                  <a:pt x="2226526" y="4550641"/>
                </a:lnTo>
                <a:lnTo>
                  <a:pt x="1947820" y="4068077"/>
                </a:lnTo>
                <a:lnTo>
                  <a:pt x="2024073" y="4068210"/>
                </a:lnTo>
                <a:lnTo>
                  <a:pt x="2226369" y="4418571"/>
                </a:lnTo>
                <a:lnTo>
                  <a:pt x="2356760" y="4192811"/>
                </a:lnTo>
                <a:close/>
                <a:moveTo>
                  <a:pt x="2433222" y="2883323"/>
                </a:moveTo>
                <a:lnTo>
                  <a:pt x="2226527" y="3241210"/>
                </a:lnTo>
                <a:lnTo>
                  <a:pt x="1947821" y="2758642"/>
                </a:lnTo>
                <a:lnTo>
                  <a:pt x="2024074" y="2758779"/>
                </a:lnTo>
                <a:lnTo>
                  <a:pt x="2226370" y="3109145"/>
                </a:lnTo>
                <a:lnTo>
                  <a:pt x="2356760" y="2883384"/>
                </a:lnTo>
                <a:close/>
                <a:moveTo>
                  <a:pt x="2433222" y="1581417"/>
                </a:moveTo>
                <a:lnTo>
                  <a:pt x="2226527" y="1939304"/>
                </a:lnTo>
                <a:lnTo>
                  <a:pt x="1947821" y="1456744"/>
                </a:lnTo>
                <a:lnTo>
                  <a:pt x="2024074" y="1456877"/>
                </a:lnTo>
                <a:lnTo>
                  <a:pt x="2226370" y="1807239"/>
                </a:lnTo>
                <a:lnTo>
                  <a:pt x="2356760" y="1581482"/>
                </a:lnTo>
                <a:close/>
                <a:moveTo>
                  <a:pt x="2433222" y="271990"/>
                </a:moveTo>
                <a:lnTo>
                  <a:pt x="2226527" y="629877"/>
                </a:lnTo>
                <a:lnTo>
                  <a:pt x="1947821" y="147313"/>
                </a:lnTo>
                <a:lnTo>
                  <a:pt x="2024074" y="147446"/>
                </a:lnTo>
                <a:lnTo>
                  <a:pt x="2226370" y="497812"/>
                </a:lnTo>
                <a:lnTo>
                  <a:pt x="2356760" y="272056"/>
                </a:lnTo>
                <a:close/>
                <a:moveTo>
                  <a:pt x="2564051" y="5184383"/>
                </a:moveTo>
                <a:lnTo>
                  <a:pt x="2006660" y="5184399"/>
                </a:lnTo>
                <a:lnTo>
                  <a:pt x="2044893" y="5118435"/>
                </a:lnTo>
                <a:lnTo>
                  <a:pt x="2449567" y="5118485"/>
                </a:lnTo>
                <a:lnTo>
                  <a:pt x="2319184" y="4892717"/>
                </a:lnTo>
                <a:lnTo>
                  <a:pt x="2357363" y="4826497"/>
                </a:lnTo>
                <a:close/>
                <a:moveTo>
                  <a:pt x="2564051" y="3874953"/>
                </a:moveTo>
                <a:lnTo>
                  <a:pt x="2006660" y="3874970"/>
                </a:lnTo>
                <a:lnTo>
                  <a:pt x="2044893" y="3809009"/>
                </a:lnTo>
                <a:lnTo>
                  <a:pt x="2449567" y="3809055"/>
                </a:lnTo>
                <a:lnTo>
                  <a:pt x="2319184" y="3583291"/>
                </a:lnTo>
                <a:lnTo>
                  <a:pt x="2357363" y="3517067"/>
                </a:lnTo>
                <a:close/>
                <a:moveTo>
                  <a:pt x="2564051" y="2573052"/>
                </a:moveTo>
                <a:lnTo>
                  <a:pt x="2006660" y="2573069"/>
                </a:lnTo>
                <a:lnTo>
                  <a:pt x="2044893" y="2507103"/>
                </a:lnTo>
                <a:lnTo>
                  <a:pt x="2449567" y="2507158"/>
                </a:lnTo>
                <a:lnTo>
                  <a:pt x="2319184" y="2281389"/>
                </a:lnTo>
                <a:lnTo>
                  <a:pt x="2357363" y="2215161"/>
                </a:lnTo>
                <a:close/>
                <a:moveTo>
                  <a:pt x="2564051" y="1263621"/>
                </a:moveTo>
                <a:lnTo>
                  <a:pt x="2006660" y="1263642"/>
                </a:lnTo>
                <a:lnTo>
                  <a:pt x="2044893" y="1197671"/>
                </a:lnTo>
                <a:lnTo>
                  <a:pt x="2449567" y="1197726"/>
                </a:lnTo>
                <a:lnTo>
                  <a:pt x="2319184" y="971962"/>
                </a:lnTo>
                <a:lnTo>
                  <a:pt x="2357363" y="905734"/>
                </a:lnTo>
                <a:close/>
                <a:moveTo>
                  <a:pt x="2577199" y="3943431"/>
                </a:moveTo>
                <a:lnTo>
                  <a:pt x="2538965" y="4009397"/>
                </a:lnTo>
                <a:lnTo>
                  <a:pt x="2134283" y="4009342"/>
                </a:lnTo>
                <a:lnTo>
                  <a:pt x="2264665" y="4235115"/>
                </a:lnTo>
                <a:lnTo>
                  <a:pt x="2226482" y="4301339"/>
                </a:lnTo>
                <a:lnTo>
                  <a:pt x="2019812" y="3943448"/>
                </a:lnTo>
                <a:close/>
                <a:moveTo>
                  <a:pt x="2577199" y="2634005"/>
                </a:moveTo>
                <a:lnTo>
                  <a:pt x="2538966" y="2699971"/>
                </a:lnTo>
                <a:lnTo>
                  <a:pt x="2134283" y="2699916"/>
                </a:lnTo>
                <a:lnTo>
                  <a:pt x="2264666" y="2925685"/>
                </a:lnTo>
                <a:lnTo>
                  <a:pt x="2226487" y="2991908"/>
                </a:lnTo>
                <a:lnTo>
                  <a:pt x="2019813" y="2634022"/>
                </a:lnTo>
                <a:close/>
                <a:moveTo>
                  <a:pt x="2577199" y="1332105"/>
                </a:moveTo>
                <a:lnTo>
                  <a:pt x="2538966" y="1398071"/>
                </a:lnTo>
                <a:lnTo>
                  <a:pt x="2134283" y="1398016"/>
                </a:lnTo>
                <a:lnTo>
                  <a:pt x="2264666" y="1623785"/>
                </a:lnTo>
                <a:lnTo>
                  <a:pt x="2226487" y="1690008"/>
                </a:lnTo>
                <a:lnTo>
                  <a:pt x="2019813" y="1332122"/>
                </a:lnTo>
                <a:close/>
                <a:moveTo>
                  <a:pt x="2577199" y="22674"/>
                </a:moveTo>
                <a:lnTo>
                  <a:pt x="2538966" y="88640"/>
                </a:lnTo>
                <a:lnTo>
                  <a:pt x="2134283" y="88590"/>
                </a:lnTo>
                <a:lnTo>
                  <a:pt x="2264666" y="314354"/>
                </a:lnTo>
                <a:lnTo>
                  <a:pt x="2226487" y="380577"/>
                </a:lnTo>
                <a:lnTo>
                  <a:pt x="2019813" y="22695"/>
                </a:lnTo>
                <a:close/>
                <a:moveTo>
                  <a:pt x="2636046" y="5059759"/>
                </a:moveTo>
                <a:lnTo>
                  <a:pt x="2559780" y="5059625"/>
                </a:lnTo>
                <a:lnTo>
                  <a:pt x="2357476" y="4709263"/>
                </a:lnTo>
                <a:lnTo>
                  <a:pt x="2227089" y="4935017"/>
                </a:lnTo>
                <a:lnTo>
                  <a:pt x="2150624" y="4935083"/>
                </a:lnTo>
                <a:lnTo>
                  <a:pt x="2357325" y="4577197"/>
                </a:lnTo>
                <a:close/>
                <a:moveTo>
                  <a:pt x="2636046" y="3750330"/>
                </a:moveTo>
                <a:lnTo>
                  <a:pt x="2559780" y="3750197"/>
                </a:lnTo>
                <a:lnTo>
                  <a:pt x="2357476" y="3399837"/>
                </a:lnTo>
                <a:lnTo>
                  <a:pt x="2227090" y="3625591"/>
                </a:lnTo>
                <a:lnTo>
                  <a:pt x="2150624" y="3625657"/>
                </a:lnTo>
                <a:lnTo>
                  <a:pt x="2357325" y="3267770"/>
                </a:lnTo>
                <a:close/>
                <a:moveTo>
                  <a:pt x="2636046" y="2448428"/>
                </a:moveTo>
                <a:lnTo>
                  <a:pt x="2559781" y="2448291"/>
                </a:lnTo>
                <a:lnTo>
                  <a:pt x="2357476" y="2097931"/>
                </a:lnTo>
                <a:lnTo>
                  <a:pt x="2227090" y="2323689"/>
                </a:lnTo>
                <a:lnTo>
                  <a:pt x="2150624" y="2323755"/>
                </a:lnTo>
                <a:lnTo>
                  <a:pt x="2357325" y="1965868"/>
                </a:lnTo>
                <a:close/>
                <a:moveTo>
                  <a:pt x="2636046" y="1139003"/>
                </a:moveTo>
                <a:lnTo>
                  <a:pt x="2559781" y="1138866"/>
                </a:lnTo>
                <a:lnTo>
                  <a:pt x="2357476" y="788502"/>
                </a:lnTo>
                <a:lnTo>
                  <a:pt x="2227090" y="1014260"/>
                </a:lnTo>
                <a:lnTo>
                  <a:pt x="2150624" y="1014321"/>
                </a:lnTo>
                <a:lnTo>
                  <a:pt x="2357325" y="656439"/>
                </a:lnTo>
                <a:close/>
                <a:moveTo>
                  <a:pt x="2649179" y="4068037"/>
                </a:moveTo>
                <a:lnTo>
                  <a:pt x="2370488" y="4550603"/>
                </a:lnTo>
                <a:lnTo>
                  <a:pt x="2332464" y="4484519"/>
                </a:lnTo>
                <a:lnTo>
                  <a:pt x="2534847" y="4134193"/>
                </a:lnTo>
                <a:lnTo>
                  <a:pt x="2274067" y="4134193"/>
                </a:lnTo>
                <a:lnTo>
                  <a:pt x="2235791" y="4068029"/>
                </a:lnTo>
                <a:close/>
                <a:moveTo>
                  <a:pt x="2649179" y="2758610"/>
                </a:moveTo>
                <a:lnTo>
                  <a:pt x="2370489" y="3241170"/>
                </a:lnTo>
                <a:lnTo>
                  <a:pt x="2332465" y="3175092"/>
                </a:lnTo>
                <a:lnTo>
                  <a:pt x="2534848" y="2824762"/>
                </a:lnTo>
                <a:lnTo>
                  <a:pt x="2274068" y="2824762"/>
                </a:lnTo>
                <a:lnTo>
                  <a:pt x="2235791" y="2758602"/>
                </a:lnTo>
                <a:close/>
                <a:moveTo>
                  <a:pt x="2649179" y="1456706"/>
                </a:moveTo>
                <a:lnTo>
                  <a:pt x="2370489" y="1939270"/>
                </a:lnTo>
                <a:lnTo>
                  <a:pt x="2332465" y="1873188"/>
                </a:lnTo>
                <a:lnTo>
                  <a:pt x="2534848" y="1522862"/>
                </a:lnTo>
                <a:lnTo>
                  <a:pt x="2274068" y="1522862"/>
                </a:lnTo>
                <a:lnTo>
                  <a:pt x="2235791" y="1456698"/>
                </a:lnTo>
                <a:close/>
                <a:moveTo>
                  <a:pt x="2649179" y="147279"/>
                </a:moveTo>
                <a:lnTo>
                  <a:pt x="2370489" y="629839"/>
                </a:lnTo>
                <a:lnTo>
                  <a:pt x="2332465" y="563757"/>
                </a:lnTo>
                <a:lnTo>
                  <a:pt x="2534848" y="213431"/>
                </a:lnTo>
                <a:lnTo>
                  <a:pt x="2274068" y="213431"/>
                </a:lnTo>
                <a:lnTo>
                  <a:pt x="2235791" y="147271"/>
                </a:lnTo>
                <a:close/>
                <a:moveTo>
                  <a:pt x="2940900" y="4403364"/>
                </a:moveTo>
                <a:lnTo>
                  <a:pt x="2527496" y="4403355"/>
                </a:lnTo>
                <a:lnTo>
                  <a:pt x="2806215" y="3920792"/>
                </a:lnTo>
                <a:lnTo>
                  <a:pt x="2844237" y="3986874"/>
                </a:lnTo>
                <a:lnTo>
                  <a:pt x="2641823" y="4337201"/>
                </a:lnTo>
                <a:lnTo>
                  <a:pt x="2902636" y="4337201"/>
                </a:lnTo>
                <a:close/>
                <a:moveTo>
                  <a:pt x="2940900" y="3093933"/>
                </a:moveTo>
                <a:lnTo>
                  <a:pt x="2527497" y="3093924"/>
                </a:lnTo>
                <a:lnTo>
                  <a:pt x="2806215" y="2611365"/>
                </a:lnTo>
                <a:lnTo>
                  <a:pt x="2844237" y="2677447"/>
                </a:lnTo>
                <a:lnTo>
                  <a:pt x="2641824" y="3027775"/>
                </a:lnTo>
                <a:lnTo>
                  <a:pt x="2902636" y="3027775"/>
                </a:lnTo>
                <a:close/>
                <a:moveTo>
                  <a:pt x="2940900" y="1792037"/>
                </a:moveTo>
                <a:lnTo>
                  <a:pt x="2527497" y="1792024"/>
                </a:lnTo>
                <a:lnTo>
                  <a:pt x="2806215" y="1309465"/>
                </a:lnTo>
                <a:lnTo>
                  <a:pt x="2844238" y="1375547"/>
                </a:lnTo>
                <a:lnTo>
                  <a:pt x="2641824" y="1725874"/>
                </a:lnTo>
                <a:lnTo>
                  <a:pt x="2902636" y="1725874"/>
                </a:lnTo>
                <a:close/>
                <a:moveTo>
                  <a:pt x="2940900" y="482602"/>
                </a:moveTo>
                <a:lnTo>
                  <a:pt x="2527497" y="482598"/>
                </a:lnTo>
                <a:lnTo>
                  <a:pt x="2806215" y="34"/>
                </a:lnTo>
                <a:lnTo>
                  <a:pt x="2844238" y="66116"/>
                </a:lnTo>
                <a:lnTo>
                  <a:pt x="2641824" y="416444"/>
                </a:lnTo>
                <a:lnTo>
                  <a:pt x="2902636" y="416444"/>
                </a:lnTo>
                <a:close/>
                <a:moveTo>
                  <a:pt x="3005124" y="4849193"/>
                </a:moveTo>
                <a:lnTo>
                  <a:pt x="2803813" y="5197783"/>
                </a:lnTo>
                <a:lnTo>
                  <a:pt x="2793072" y="5197783"/>
                </a:lnTo>
                <a:lnTo>
                  <a:pt x="2519685" y="4724517"/>
                </a:lnTo>
                <a:lnTo>
                  <a:pt x="2595944" y="4724649"/>
                </a:lnTo>
                <a:lnTo>
                  <a:pt x="2798282" y="5075015"/>
                </a:lnTo>
                <a:lnTo>
                  <a:pt x="2928659" y="4849251"/>
                </a:lnTo>
                <a:close/>
                <a:moveTo>
                  <a:pt x="3005124" y="3539762"/>
                </a:moveTo>
                <a:lnTo>
                  <a:pt x="2798444" y="3897645"/>
                </a:lnTo>
                <a:lnTo>
                  <a:pt x="2519685" y="3415085"/>
                </a:lnTo>
                <a:lnTo>
                  <a:pt x="2595944" y="3415222"/>
                </a:lnTo>
                <a:lnTo>
                  <a:pt x="2798282" y="3765584"/>
                </a:lnTo>
                <a:lnTo>
                  <a:pt x="2928659" y="3539823"/>
                </a:lnTo>
                <a:close/>
                <a:moveTo>
                  <a:pt x="3005124" y="2237856"/>
                </a:moveTo>
                <a:lnTo>
                  <a:pt x="2798444" y="2595743"/>
                </a:lnTo>
                <a:lnTo>
                  <a:pt x="2519685" y="2113183"/>
                </a:lnTo>
                <a:lnTo>
                  <a:pt x="2595944" y="2113316"/>
                </a:lnTo>
                <a:lnTo>
                  <a:pt x="2798282" y="2463678"/>
                </a:lnTo>
                <a:lnTo>
                  <a:pt x="2928659" y="2237921"/>
                </a:lnTo>
                <a:close/>
                <a:moveTo>
                  <a:pt x="3005124" y="928429"/>
                </a:moveTo>
                <a:lnTo>
                  <a:pt x="2798444" y="1286316"/>
                </a:lnTo>
                <a:lnTo>
                  <a:pt x="2519685" y="803752"/>
                </a:lnTo>
                <a:lnTo>
                  <a:pt x="2595944" y="803885"/>
                </a:lnTo>
                <a:lnTo>
                  <a:pt x="2798282" y="1154251"/>
                </a:lnTo>
                <a:lnTo>
                  <a:pt x="2928659" y="928495"/>
                </a:lnTo>
                <a:close/>
                <a:moveTo>
                  <a:pt x="3149081" y="4599871"/>
                </a:moveTo>
                <a:lnTo>
                  <a:pt x="3110857" y="4665837"/>
                </a:lnTo>
                <a:lnTo>
                  <a:pt x="2706170" y="4665787"/>
                </a:lnTo>
                <a:lnTo>
                  <a:pt x="2836574" y="4891555"/>
                </a:lnTo>
                <a:lnTo>
                  <a:pt x="2798395" y="4957779"/>
                </a:lnTo>
                <a:lnTo>
                  <a:pt x="2591671" y="4599893"/>
                </a:lnTo>
                <a:close/>
                <a:moveTo>
                  <a:pt x="3149081" y="3290445"/>
                </a:moveTo>
                <a:lnTo>
                  <a:pt x="3110857" y="3356411"/>
                </a:lnTo>
                <a:lnTo>
                  <a:pt x="2706170" y="3356356"/>
                </a:lnTo>
                <a:lnTo>
                  <a:pt x="2836574" y="3582125"/>
                </a:lnTo>
                <a:lnTo>
                  <a:pt x="2798395" y="3648348"/>
                </a:lnTo>
                <a:lnTo>
                  <a:pt x="2591671" y="3290462"/>
                </a:lnTo>
                <a:close/>
                <a:moveTo>
                  <a:pt x="3149081" y="1988544"/>
                </a:moveTo>
                <a:lnTo>
                  <a:pt x="3110857" y="2054510"/>
                </a:lnTo>
                <a:lnTo>
                  <a:pt x="2706170" y="2054455"/>
                </a:lnTo>
                <a:lnTo>
                  <a:pt x="2836574" y="2280224"/>
                </a:lnTo>
                <a:lnTo>
                  <a:pt x="2798395" y="2346452"/>
                </a:lnTo>
                <a:lnTo>
                  <a:pt x="2591671" y="1988561"/>
                </a:lnTo>
                <a:close/>
                <a:moveTo>
                  <a:pt x="3149081" y="679117"/>
                </a:moveTo>
                <a:lnTo>
                  <a:pt x="3110857" y="745079"/>
                </a:lnTo>
                <a:lnTo>
                  <a:pt x="2706170" y="745028"/>
                </a:lnTo>
                <a:lnTo>
                  <a:pt x="2836574" y="970793"/>
                </a:lnTo>
                <a:lnTo>
                  <a:pt x="2798395" y="1037016"/>
                </a:lnTo>
                <a:lnTo>
                  <a:pt x="2591671" y="679130"/>
                </a:lnTo>
                <a:close/>
                <a:moveTo>
                  <a:pt x="3156895" y="4527945"/>
                </a:moveTo>
                <a:lnTo>
                  <a:pt x="2599474" y="4527961"/>
                </a:lnTo>
                <a:lnTo>
                  <a:pt x="2637709" y="4461995"/>
                </a:lnTo>
                <a:lnTo>
                  <a:pt x="3042420" y="4462049"/>
                </a:lnTo>
                <a:lnTo>
                  <a:pt x="2912028" y="4236276"/>
                </a:lnTo>
                <a:lnTo>
                  <a:pt x="2950217" y="4170057"/>
                </a:lnTo>
                <a:close/>
                <a:moveTo>
                  <a:pt x="3156895" y="3218514"/>
                </a:moveTo>
                <a:lnTo>
                  <a:pt x="2599474" y="3218531"/>
                </a:lnTo>
                <a:lnTo>
                  <a:pt x="2637710" y="3152565"/>
                </a:lnTo>
                <a:lnTo>
                  <a:pt x="3042420" y="3152616"/>
                </a:lnTo>
                <a:lnTo>
                  <a:pt x="2912028" y="2926852"/>
                </a:lnTo>
                <a:lnTo>
                  <a:pt x="2950217" y="2860628"/>
                </a:lnTo>
                <a:close/>
                <a:moveTo>
                  <a:pt x="3156896" y="1916609"/>
                </a:moveTo>
                <a:lnTo>
                  <a:pt x="2599474" y="1916630"/>
                </a:lnTo>
                <a:lnTo>
                  <a:pt x="2637708" y="1850664"/>
                </a:lnTo>
                <a:lnTo>
                  <a:pt x="3042420" y="1850714"/>
                </a:lnTo>
                <a:lnTo>
                  <a:pt x="2912028" y="1624950"/>
                </a:lnTo>
                <a:lnTo>
                  <a:pt x="2950217" y="1558722"/>
                </a:lnTo>
                <a:close/>
                <a:moveTo>
                  <a:pt x="3156896" y="607181"/>
                </a:moveTo>
                <a:lnTo>
                  <a:pt x="2599474" y="607198"/>
                </a:lnTo>
                <a:lnTo>
                  <a:pt x="2637710" y="541232"/>
                </a:lnTo>
                <a:lnTo>
                  <a:pt x="3042420" y="541287"/>
                </a:lnTo>
                <a:lnTo>
                  <a:pt x="2912028" y="315523"/>
                </a:lnTo>
                <a:lnTo>
                  <a:pt x="2950217" y="249295"/>
                </a:lnTo>
                <a:close/>
                <a:moveTo>
                  <a:pt x="3221066" y="4724481"/>
                </a:moveTo>
                <a:lnTo>
                  <a:pt x="2947735" y="5197783"/>
                </a:lnTo>
                <a:lnTo>
                  <a:pt x="2937062" y="5197783"/>
                </a:lnTo>
                <a:lnTo>
                  <a:pt x="2904371" y="5140959"/>
                </a:lnTo>
                <a:lnTo>
                  <a:pt x="3106743" y="4790629"/>
                </a:lnTo>
                <a:lnTo>
                  <a:pt x="2845967" y="4790629"/>
                </a:lnTo>
                <a:lnTo>
                  <a:pt x="2807701" y="4724473"/>
                </a:lnTo>
                <a:close/>
                <a:moveTo>
                  <a:pt x="3221066" y="3415049"/>
                </a:moveTo>
                <a:lnTo>
                  <a:pt x="2942389" y="3897613"/>
                </a:lnTo>
                <a:lnTo>
                  <a:pt x="2904371" y="3831531"/>
                </a:lnTo>
                <a:lnTo>
                  <a:pt x="3106743" y="3481201"/>
                </a:lnTo>
                <a:lnTo>
                  <a:pt x="2845967" y="3481201"/>
                </a:lnTo>
                <a:lnTo>
                  <a:pt x="2807701" y="3415041"/>
                </a:lnTo>
                <a:close/>
                <a:moveTo>
                  <a:pt x="3221066" y="2113145"/>
                </a:moveTo>
                <a:lnTo>
                  <a:pt x="2942389" y="2595709"/>
                </a:lnTo>
                <a:lnTo>
                  <a:pt x="2904371" y="2529627"/>
                </a:lnTo>
                <a:lnTo>
                  <a:pt x="3106743" y="2179301"/>
                </a:lnTo>
                <a:lnTo>
                  <a:pt x="2845967" y="2179301"/>
                </a:lnTo>
                <a:lnTo>
                  <a:pt x="2807702" y="2113137"/>
                </a:lnTo>
                <a:close/>
                <a:moveTo>
                  <a:pt x="3221066" y="803718"/>
                </a:moveTo>
                <a:lnTo>
                  <a:pt x="2942389" y="1286278"/>
                </a:lnTo>
                <a:lnTo>
                  <a:pt x="2904371" y="1220200"/>
                </a:lnTo>
                <a:lnTo>
                  <a:pt x="3106743" y="869874"/>
                </a:lnTo>
                <a:lnTo>
                  <a:pt x="2845967" y="869874"/>
                </a:lnTo>
                <a:lnTo>
                  <a:pt x="2807702" y="803710"/>
                </a:lnTo>
                <a:close/>
                <a:moveTo>
                  <a:pt x="3228877" y="4403317"/>
                </a:moveTo>
                <a:lnTo>
                  <a:pt x="3152618" y="4403184"/>
                </a:lnTo>
                <a:lnTo>
                  <a:pt x="2950324" y="4052824"/>
                </a:lnTo>
                <a:lnTo>
                  <a:pt x="2819943" y="4278578"/>
                </a:lnTo>
                <a:lnTo>
                  <a:pt x="2743489" y="4278644"/>
                </a:lnTo>
                <a:lnTo>
                  <a:pt x="2950173" y="3920757"/>
                </a:lnTo>
                <a:close/>
                <a:moveTo>
                  <a:pt x="3228877" y="3093890"/>
                </a:moveTo>
                <a:lnTo>
                  <a:pt x="3152618" y="3093757"/>
                </a:lnTo>
                <a:lnTo>
                  <a:pt x="2950324" y="2743393"/>
                </a:lnTo>
                <a:lnTo>
                  <a:pt x="2819943" y="2969147"/>
                </a:lnTo>
                <a:lnTo>
                  <a:pt x="2743489" y="2969212"/>
                </a:lnTo>
                <a:lnTo>
                  <a:pt x="2950173" y="2611326"/>
                </a:lnTo>
                <a:close/>
                <a:moveTo>
                  <a:pt x="3228877" y="1791989"/>
                </a:moveTo>
                <a:lnTo>
                  <a:pt x="3152618" y="1791856"/>
                </a:lnTo>
                <a:lnTo>
                  <a:pt x="2950324" y="1441496"/>
                </a:lnTo>
                <a:lnTo>
                  <a:pt x="2819943" y="1667250"/>
                </a:lnTo>
                <a:lnTo>
                  <a:pt x="2743489" y="1667316"/>
                </a:lnTo>
                <a:lnTo>
                  <a:pt x="2950173" y="1309429"/>
                </a:lnTo>
                <a:close/>
                <a:moveTo>
                  <a:pt x="3228877" y="482560"/>
                </a:moveTo>
                <a:lnTo>
                  <a:pt x="3152618" y="482427"/>
                </a:lnTo>
                <a:lnTo>
                  <a:pt x="2950324" y="132063"/>
                </a:lnTo>
                <a:lnTo>
                  <a:pt x="2819943" y="357821"/>
                </a:lnTo>
                <a:lnTo>
                  <a:pt x="2743489" y="357887"/>
                </a:lnTo>
                <a:lnTo>
                  <a:pt x="2950173" y="0"/>
                </a:lnTo>
                <a:close/>
                <a:moveTo>
                  <a:pt x="3512766" y="5059805"/>
                </a:moveTo>
                <a:lnTo>
                  <a:pt x="3099391" y="5059795"/>
                </a:lnTo>
                <a:lnTo>
                  <a:pt x="3378064" y="4577231"/>
                </a:lnTo>
                <a:lnTo>
                  <a:pt x="3416092" y="4643313"/>
                </a:lnTo>
                <a:lnTo>
                  <a:pt x="3213716" y="4993641"/>
                </a:lnTo>
                <a:lnTo>
                  <a:pt x="3474496" y="4993641"/>
                </a:lnTo>
                <a:close/>
                <a:moveTo>
                  <a:pt x="3512766" y="3750372"/>
                </a:moveTo>
                <a:lnTo>
                  <a:pt x="3099391" y="3750363"/>
                </a:lnTo>
                <a:lnTo>
                  <a:pt x="3378064" y="3267804"/>
                </a:lnTo>
                <a:lnTo>
                  <a:pt x="3416092" y="3333886"/>
                </a:lnTo>
                <a:lnTo>
                  <a:pt x="3213716" y="3684214"/>
                </a:lnTo>
                <a:lnTo>
                  <a:pt x="3474496" y="3684214"/>
                </a:lnTo>
                <a:close/>
                <a:moveTo>
                  <a:pt x="3512766" y="2448474"/>
                </a:moveTo>
                <a:lnTo>
                  <a:pt x="3099391" y="2448468"/>
                </a:lnTo>
                <a:lnTo>
                  <a:pt x="3378064" y="1965900"/>
                </a:lnTo>
                <a:lnTo>
                  <a:pt x="3416092" y="2031986"/>
                </a:lnTo>
                <a:lnTo>
                  <a:pt x="3213716" y="2382314"/>
                </a:lnTo>
                <a:lnTo>
                  <a:pt x="3474496" y="2382314"/>
                </a:lnTo>
                <a:close/>
                <a:moveTo>
                  <a:pt x="3512767" y="1139041"/>
                </a:moveTo>
                <a:lnTo>
                  <a:pt x="3099391" y="1139032"/>
                </a:lnTo>
                <a:lnTo>
                  <a:pt x="3378064" y="656473"/>
                </a:lnTo>
                <a:lnTo>
                  <a:pt x="3416092" y="722555"/>
                </a:lnTo>
                <a:lnTo>
                  <a:pt x="3213716" y="1072883"/>
                </a:lnTo>
                <a:lnTo>
                  <a:pt x="3474496" y="1072883"/>
                </a:lnTo>
                <a:close/>
                <a:moveTo>
                  <a:pt x="3597940" y="4192750"/>
                </a:moveTo>
                <a:lnTo>
                  <a:pt x="3391237" y="4550641"/>
                </a:lnTo>
                <a:lnTo>
                  <a:pt x="3112531" y="4068077"/>
                </a:lnTo>
                <a:lnTo>
                  <a:pt x="3188788" y="4068210"/>
                </a:lnTo>
                <a:lnTo>
                  <a:pt x="3391082" y="4418571"/>
                </a:lnTo>
                <a:lnTo>
                  <a:pt x="3521476" y="4192811"/>
                </a:lnTo>
                <a:close/>
                <a:moveTo>
                  <a:pt x="3597940" y="2883323"/>
                </a:moveTo>
                <a:lnTo>
                  <a:pt x="3391237" y="3241210"/>
                </a:lnTo>
                <a:lnTo>
                  <a:pt x="3112531" y="2758642"/>
                </a:lnTo>
                <a:lnTo>
                  <a:pt x="3188788" y="2758779"/>
                </a:lnTo>
                <a:lnTo>
                  <a:pt x="3391082" y="3109145"/>
                </a:lnTo>
                <a:lnTo>
                  <a:pt x="3521476" y="2883384"/>
                </a:lnTo>
                <a:close/>
                <a:moveTo>
                  <a:pt x="3597940" y="1581417"/>
                </a:moveTo>
                <a:lnTo>
                  <a:pt x="3391237" y="1939304"/>
                </a:lnTo>
                <a:lnTo>
                  <a:pt x="3112531" y="1456744"/>
                </a:lnTo>
                <a:lnTo>
                  <a:pt x="3188788" y="1456877"/>
                </a:lnTo>
                <a:lnTo>
                  <a:pt x="3391082" y="1807239"/>
                </a:lnTo>
                <a:lnTo>
                  <a:pt x="3521476" y="1581482"/>
                </a:lnTo>
                <a:close/>
                <a:moveTo>
                  <a:pt x="3597940" y="271990"/>
                </a:moveTo>
                <a:lnTo>
                  <a:pt x="3391237" y="629877"/>
                </a:lnTo>
                <a:lnTo>
                  <a:pt x="3112531" y="147313"/>
                </a:lnTo>
                <a:lnTo>
                  <a:pt x="3188788" y="147446"/>
                </a:lnTo>
                <a:lnTo>
                  <a:pt x="3391082" y="497812"/>
                </a:lnTo>
                <a:lnTo>
                  <a:pt x="3521476" y="272056"/>
                </a:lnTo>
                <a:close/>
                <a:moveTo>
                  <a:pt x="3728769" y="5184383"/>
                </a:moveTo>
                <a:lnTo>
                  <a:pt x="3171363" y="5184399"/>
                </a:lnTo>
                <a:lnTo>
                  <a:pt x="3209596" y="5118435"/>
                </a:lnTo>
                <a:lnTo>
                  <a:pt x="3614281" y="5118485"/>
                </a:lnTo>
                <a:lnTo>
                  <a:pt x="3483897" y="4892717"/>
                </a:lnTo>
                <a:lnTo>
                  <a:pt x="3522076" y="4826497"/>
                </a:lnTo>
                <a:close/>
                <a:moveTo>
                  <a:pt x="3728769" y="3874953"/>
                </a:moveTo>
                <a:lnTo>
                  <a:pt x="3171363" y="3874970"/>
                </a:lnTo>
                <a:lnTo>
                  <a:pt x="3209596" y="3809009"/>
                </a:lnTo>
                <a:lnTo>
                  <a:pt x="3614281" y="3809055"/>
                </a:lnTo>
                <a:lnTo>
                  <a:pt x="3483897" y="3583291"/>
                </a:lnTo>
                <a:lnTo>
                  <a:pt x="3522076" y="3517067"/>
                </a:lnTo>
                <a:close/>
                <a:moveTo>
                  <a:pt x="3728769" y="2573052"/>
                </a:moveTo>
                <a:lnTo>
                  <a:pt x="3171363" y="2573069"/>
                </a:lnTo>
                <a:lnTo>
                  <a:pt x="3209596" y="2507103"/>
                </a:lnTo>
                <a:lnTo>
                  <a:pt x="3614279" y="2507158"/>
                </a:lnTo>
                <a:lnTo>
                  <a:pt x="3483895" y="2281389"/>
                </a:lnTo>
                <a:lnTo>
                  <a:pt x="3522076" y="2215161"/>
                </a:lnTo>
                <a:close/>
                <a:moveTo>
                  <a:pt x="3728769" y="1263621"/>
                </a:moveTo>
                <a:lnTo>
                  <a:pt x="3171363" y="1263642"/>
                </a:lnTo>
                <a:lnTo>
                  <a:pt x="3209596" y="1197671"/>
                </a:lnTo>
                <a:lnTo>
                  <a:pt x="3614279" y="1197726"/>
                </a:lnTo>
                <a:lnTo>
                  <a:pt x="3483895" y="971962"/>
                </a:lnTo>
                <a:lnTo>
                  <a:pt x="3522076" y="905734"/>
                </a:lnTo>
                <a:close/>
                <a:moveTo>
                  <a:pt x="3741914" y="3943431"/>
                </a:moveTo>
                <a:lnTo>
                  <a:pt x="3703679" y="4009397"/>
                </a:lnTo>
                <a:lnTo>
                  <a:pt x="3298993" y="4009342"/>
                </a:lnTo>
                <a:lnTo>
                  <a:pt x="3429380" y="4235115"/>
                </a:lnTo>
                <a:lnTo>
                  <a:pt x="3391195" y="4301339"/>
                </a:lnTo>
                <a:lnTo>
                  <a:pt x="3184511" y="3943448"/>
                </a:lnTo>
                <a:close/>
                <a:moveTo>
                  <a:pt x="3741916" y="2634004"/>
                </a:moveTo>
                <a:lnTo>
                  <a:pt x="3703679" y="2699970"/>
                </a:lnTo>
                <a:lnTo>
                  <a:pt x="3298995" y="2699915"/>
                </a:lnTo>
                <a:lnTo>
                  <a:pt x="3429380" y="2925684"/>
                </a:lnTo>
                <a:lnTo>
                  <a:pt x="3391197" y="2991907"/>
                </a:lnTo>
                <a:lnTo>
                  <a:pt x="3184511" y="2634021"/>
                </a:lnTo>
                <a:close/>
                <a:moveTo>
                  <a:pt x="3741917" y="1332105"/>
                </a:moveTo>
                <a:lnTo>
                  <a:pt x="3703679" y="1398071"/>
                </a:lnTo>
                <a:lnTo>
                  <a:pt x="3298995" y="1398016"/>
                </a:lnTo>
                <a:lnTo>
                  <a:pt x="3429380" y="1623785"/>
                </a:lnTo>
                <a:lnTo>
                  <a:pt x="3391197" y="1690008"/>
                </a:lnTo>
                <a:lnTo>
                  <a:pt x="3184511" y="1332122"/>
                </a:lnTo>
                <a:close/>
                <a:moveTo>
                  <a:pt x="3741917" y="22674"/>
                </a:moveTo>
                <a:lnTo>
                  <a:pt x="3703679" y="88640"/>
                </a:lnTo>
                <a:lnTo>
                  <a:pt x="3298995" y="88590"/>
                </a:lnTo>
                <a:lnTo>
                  <a:pt x="3429380" y="314354"/>
                </a:lnTo>
                <a:lnTo>
                  <a:pt x="3391197" y="380577"/>
                </a:lnTo>
                <a:lnTo>
                  <a:pt x="3184511" y="22695"/>
                </a:lnTo>
                <a:close/>
                <a:moveTo>
                  <a:pt x="3800753" y="5059759"/>
                </a:moveTo>
                <a:lnTo>
                  <a:pt x="3724498" y="5059625"/>
                </a:lnTo>
                <a:lnTo>
                  <a:pt x="3522191" y="4709263"/>
                </a:lnTo>
                <a:lnTo>
                  <a:pt x="3391795" y="4935017"/>
                </a:lnTo>
                <a:lnTo>
                  <a:pt x="3315331" y="4935083"/>
                </a:lnTo>
                <a:lnTo>
                  <a:pt x="3522036" y="4577197"/>
                </a:lnTo>
                <a:close/>
                <a:moveTo>
                  <a:pt x="3800753" y="3750330"/>
                </a:moveTo>
                <a:lnTo>
                  <a:pt x="3724498" y="3750197"/>
                </a:lnTo>
                <a:lnTo>
                  <a:pt x="3522191" y="3399837"/>
                </a:lnTo>
                <a:lnTo>
                  <a:pt x="3391795" y="3625591"/>
                </a:lnTo>
                <a:lnTo>
                  <a:pt x="3315331" y="3625657"/>
                </a:lnTo>
                <a:lnTo>
                  <a:pt x="3522036" y="3267770"/>
                </a:lnTo>
                <a:close/>
                <a:moveTo>
                  <a:pt x="3800753" y="2448428"/>
                </a:moveTo>
                <a:lnTo>
                  <a:pt x="3724498" y="2448291"/>
                </a:lnTo>
                <a:lnTo>
                  <a:pt x="3522191" y="2097931"/>
                </a:lnTo>
                <a:lnTo>
                  <a:pt x="3391796" y="2323689"/>
                </a:lnTo>
                <a:lnTo>
                  <a:pt x="3315331" y="2323755"/>
                </a:lnTo>
                <a:lnTo>
                  <a:pt x="3522037" y="1965868"/>
                </a:lnTo>
                <a:close/>
                <a:moveTo>
                  <a:pt x="3800753" y="1139003"/>
                </a:moveTo>
                <a:lnTo>
                  <a:pt x="3724498" y="1138866"/>
                </a:lnTo>
                <a:lnTo>
                  <a:pt x="3522191" y="788502"/>
                </a:lnTo>
                <a:lnTo>
                  <a:pt x="3391796" y="1014260"/>
                </a:lnTo>
                <a:lnTo>
                  <a:pt x="3315331" y="1014321"/>
                </a:lnTo>
                <a:lnTo>
                  <a:pt x="3522037" y="656439"/>
                </a:lnTo>
                <a:close/>
                <a:moveTo>
                  <a:pt x="3813896" y="4068037"/>
                </a:moveTo>
                <a:lnTo>
                  <a:pt x="3535207" y="4550603"/>
                </a:lnTo>
                <a:lnTo>
                  <a:pt x="3497179" y="4484519"/>
                </a:lnTo>
                <a:lnTo>
                  <a:pt x="3699565" y="4134193"/>
                </a:lnTo>
                <a:lnTo>
                  <a:pt x="3438776" y="4134193"/>
                </a:lnTo>
                <a:lnTo>
                  <a:pt x="3400511" y="4068029"/>
                </a:lnTo>
                <a:close/>
                <a:moveTo>
                  <a:pt x="3813896" y="2758610"/>
                </a:moveTo>
                <a:lnTo>
                  <a:pt x="3535207" y="3241170"/>
                </a:lnTo>
                <a:lnTo>
                  <a:pt x="3497179" y="3175092"/>
                </a:lnTo>
                <a:lnTo>
                  <a:pt x="3699565" y="2824762"/>
                </a:lnTo>
                <a:lnTo>
                  <a:pt x="3438776" y="2824762"/>
                </a:lnTo>
                <a:lnTo>
                  <a:pt x="3400511" y="2758602"/>
                </a:lnTo>
                <a:close/>
                <a:moveTo>
                  <a:pt x="3813896" y="1456706"/>
                </a:moveTo>
                <a:lnTo>
                  <a:pt x="3535207" y="1939270"/>
                </a:lnTo>
                <a:lnTo>
                  <a:pt x="3497179" y="1873188"/>
                </a:lnTo>
                <a:lnTo>
                  <a:pt x="3699565" y="1522862"/>
                </a:lnTo>
                <a:lnTo>
                  <a:pt x="3438776" y="1522862"/>
                </a:lnTo>
                <a:lnTo>
                  <a:pt x="3400511" y="1456698"/>
                </a:lnTo>
                <a:close/>
                <a:moveTo>
                  <a:pt x="3813896" y="147279"/>
                </a:moveTo>
                <a:lnTo>
                  <a:pt x="3535207" y="629839"/>
                </a:lnTo>
                <a:lnTo>
                  <a:pt x="3497179" y="563757"/>
                </a:lnTo>
                <a:lnTo>
                  <a:pt x="3699565" y="213431"/>
                </a:lnTo>
                <a:lnTo>
                  <a:pt x="3438776" y="213431"/>
                </a:lnTo>
                <a:lnTo>
                  <a:pt x="3400511" y="147271"/>
                </a:lnTo>
                <a:close/>
                <a:moveTo>
                  <a:pt x="4105601" y="4403364"/>
                </a:moveTo>
                <a:lnTo>
                  <a:pt x="3692205" y="4403355"/>
                </a:lnTo>
                <a:lnTo>
                  <a:pt x="3970897" y="3920792"/>
                </a:lnTo>
                <a:lnTo>
                  <a:pt x="4008925" y="3986874"/>
                </a:lnTo>
                <a:lnTo>
                  <a:pt x="3806541" y="4337201"/>
                </a:lnTo>
                <a:lnTo>
                  <a:pt x="4067330" y="4337201"/>
                </a:lnTo>
                <a:close/>
                <a:moveTo>
                  <a:pt x="4105601" y="3093933"/>
                </a:moveTo>
                <a:lnTo>
                  <a:pt x="3692205" y="3093924"/>
                </a:lnTo>
                <a:lnTo>
                  <a:pt x="3970897" y="2611365"/>
                </a:lnTo>
                <a:lnTo>
                  <a:pt x="4008925" y="2677447"/>
                </a:lnTo>
                <a:lnTo>
                  <a:pt x="3806541" y="3027775"/>
                </a:lnTo>
                <a:lnTo>
                  <a:pt x="4067330" y="3027775"/>
                </a:lnTo>
                <a:close/>
                <a:moveTo>
                  <a:pt x="4105602" y="1792037"/>
                </a:moveTo>
                <a:lnTo>
                  <a:pt x="3692206" y="1792024"/>
                </a:lnTo>
                <a:lnTo>
                  <a:pt x="3970897" y="1309465"/>
                </a:lnTo>
                <a:lnTo>
                  <a:pt x="4008925" y="1375547"/>
                </a:lnTo>
                <a:lnTo>
                  <a:pt x="3806541" y="1725874"/>
                </a:lnTo>
                <a:lnTo>
                  <a:pt x="4067331" y="1725874"/>
                </a:lnTo>
                <a:close/>
                <a:moveTo>
                  <a:pt x="4105602" y="482602"/>
                </a:moveTo>
                <a:lnTo>
                  <a:pt x="3692206" y="482598"/>
                </a:lnTo>
                <a:lnTo>
                  <a:pt x="3970897" y="34"/>
                </a:lnTo>
                <a:lnTo>
                  <a:pt x="4008925" y="66116"/>
                </a:lnTo>
                <a:lnTo>
                  <a:pt x="3806541" y="416444"/>
                </a:lnTo>
                <a:lnTo>
                  <a:pt x="4067331" y="416444"/>
                </a:lnTo>
                <a:close/>
                <a:moveTo>
                  <a:pt x="4166121" y="4849193"/>
                </a:moveTo>
                <a:lnTo>
                  <a:pt x="3964789" y="5197783"/>
                </a:lnTo>
                <a:lnTo>
                  <a:pt x="3954048" y="5197783"/>
                </a:lnTo>
                <a:lnTo>
                  <a:pt x="3680694" y="4724517"/>
                </a:lnTo>
                <a:lnTo>
                  <a:pt x="3756953" y="4724649"/>
                </a:lnTo>
                <a:lnTo>
                  <a:pt x="3959258" y="5075015"/>
                </a:lnTo>
                <a:lnTo>
                  <a:pt x="4089652" y="4849251"/>
                </a:lnTo>
                <a:close/>
                <a:moveTo>
                  <a:pt x="4166121" y="3539762"/>
                </a:moveTo>
                <a:lnTo>
                  <a:pt x="3959419" y="3897645"/>
                </a:lnTo>
                <a:lnTo>
                  <a:pt x="3680694" y="3415085"/>
                </a:lnTo>
                <a:lnTo>
                  <a:pt x="3756953" y="3415222"/>
                </a:lnTo>
                <a:lnTo>
                  <a:pt x="3959258" y="3765584"/>
                </a:lnTo>
                <a:lnTo>
                  <a:pt x="4089652" y="3539823"/>
                </a:lnTo>
                <a:close/>
                <a:moveTo>
                  <a:pt x="4166121" y="2237856"/>
                </a:moveTo>
                <a:lnTo>
                  <a:pt x="3959419" y="2595743"/>
                </a:lnTo>
                <a:lnTo>
                  <a:pt x="3680694" y="2113183"/>
                </a:lnTo>
                <a:lnTo>
                  <a:pt x="3756954" y="2113316"/>
                </a:lnTo>
                <a:lnTo>
                  <a:pt x="3959258" y="2463678"/>
                </a:lnTo>
                <a:lnTo>
                  <a:pt x="4089652" y="2237921"/>
                </a:lnTo>
                <a:close/>
                <a:moveTo>
                  <a:pt x="4166121" y="928429"/>
                </a:moveTo>
                <a:lnTo>
                  <a:pt x="3959419" y="1286316"/>
                </a:lnTo>
                <a:lnTo>
                  <a:pt x="3680694" y="803752"/>
                </a:lnTo>
                <a:lnTo>
                  <a:pt x="3756954" y="803885"/>
                </a:lnTo>
                <a:lnTo>
                  <a:pt x="3959258" y="1154251"/>
                </a:lnTo>
                <a:lnTo>
                  <a:pt x="4089652" y="928495"/>
                </a:lnTo>
                <a:close/>
                <a:moveTo>
                  <a:pt x="4310092" y="4599871"/>
                </a:moveTo>
                <a:lnTo>
                  <a:pt x="4271854" y="4665837"/>
                </a:lnTo>
                <a:lnTo>
                  <a:pt x="3867169" y="4665787"/>
                </a:lnTo>
                <a:lnTo>
                  <a:pt x="3997556" y="4891555"/>
                </a:lnTo>
                <a:lnTo>
                  <a:pt x="3959375" y="4957779"/>
                </a:lnTo>
                <a:lnTo>
                  <a:pt x="3752680" y="4599893"/>
                </a:lnTo>
                <a:close/>
                <a:moveTo>
                  <a:pt x="4310092" y="3290445"/>
                </a:moveTo>
                <a:lnTo>
                  <a:pt x="4271854" y="3356411"/>
                </a:lnTo>
                <a:lnTo>
                  <a:pt x="3867169" y="3356356"/>
                </a:lnTo>
                <a:lnTo>
                  <a:pt x="3997556" y="3582125"/>
                </a:lnTo>
                <a:lnTo>
                  <a:pt x="3959375" y="3648348"/>
                </a:lnTo>
                <a:lnTo>
                  <a:pt x="3752680" y="3290462"/>
                </a:lnTo>
                <a:close/>
                <a:moveTo>
                  <a:pt x="4310093" y="1988544"/>
                </a:moveTo>
                <a:lnTo>
                  <a:pt x="4271854" y="2054510"/>
                </a:lnTo>
                <a:lnTo>
                  <a:pt x="3867169" y="2054455"/>
                </a:lnTo>
                <a:lnTo>
                  <a:pt x="3997554" y="2280224"/>
                </a:lnTo>
                <a:lnTo>
                  <a:pt x="3959375" y="2346452"/>
                </a:lnTo>
                <a:lnTo>
                  <a:pt x="3752681" y="1988561"/>
                </a:lnTo>
                <a:close/>
                <a:moveTo>
                  <a:pt x="4310093" y="679117"/>
                </a:moveTo>
                <a:lnTo>
                  <a:pt x="4271854" y="745079"/>
                </a:lnTo>
                <a:lnTo>
                  <a:pt x="3867169" y="745028"/>
                </a:lnTo>
                <a:lnTo>
                  <a:pt x="3997556" y="970793"/>
                </a:lnTo>
                <a:lnTo>
                  <a:pt x="3959375" y="1037016"/>
                </a:lnTo>
                <a:lnTo>
                  <a:pt x="3752681" y="679130"/>
                </a:lnTo>
                <a:close/>
                <a:moveTo>
                  <a:pt x="4321600" y="1916609"/>
                </a:moveTo>
                <a:lnTo>
                  <a:pt x="3764190" y="1916630"/>
                </a:lnTo>
                <a:lnTo>
                  <a:pt x="3802427" y="1850664"/>
                </a:lnTo>
                <a:lnTo>
                  <a:pt x="4207118" y="1850714"/>
                </a:lnTo>
                <a:lnTo>
                  <a:pt x="4076728" y="1624950"/>
                </a:lnTo>
                <a:lnTo>
                  <a:pt x="4114909" y="1558722"/>
                </a:lnTo>
                <a:close/>
                <a:moveTo>
                  <a:pt x="4321601" y="4527945"/>
                </a:moveTo>
                <a:lnTo>
                  <a:pt x="3764190" y="4527961"/>
                </a:lnTo>
                <a:lnTo>
                  <a:pt x="3802427" y="4461995"/>
                </a:lnTo>
                <a:lnTo>
                  <a:pt x="4207117" y="4462049"/>
                </a:lnTo>
                <a:lnTo>
                  <a:pt x="4076728" y="4236276"/>
                </a:lnTo>
                <a:lnTo>
                  <a:pt x="4114909" y="4170057"/>
                </a:lnTo>
                <a:close/>
                <a:moveTo>
                  <a:pt x="4321601" y="3218514"/>
                </a:moveTo>
                <a:lnTo>
                  <a:pt x="3764190" y="3218531"/>
                </a:lnTo>
                <a:lnTo>
                  <a:pt x="3802427" y="3152565"/>
                </a:lnTo>
                <a:lnTo>
                  <a:pt x="4207117" y="3152616"/>
                </a:lnTo>
                <a:lnTo>
                  <a:pt x="4076728" y="2926852"/>
                </a:lnTo>
                <a:lnTo>
                  <a:pt x="4114909" y="2860628"/>
                </a:lnTo>
                <a:close/>
                <a:moveTo>
                  <a:pt x="4321602" y="607181"/>
                </a:moveTo>
                <a:lnTo>
                  <a:pt x="3764190" y="607198"/>
                </a:lnTo>
                <a:lnTo>
                  <a:pt x="3802427" y="541232"/>
                </a:lnTo>
                <a:lnTo>
                  <a:pt x="4207118" y="541287"/>
                </a:lnTo>
                <a:lnTo>
                  <a:pt x="4076728" y="315523"/>
                </a:lnTo>
                <a:lnTo>
                  <a:pt x="4114909" y="249295"/>
                </a:lnTo>
                <a:close/>
                <a:moveTo>
                  <a:pt x="4382076" y="4724481"/>
                </a:moveTo>
                <a:lnTo>
                  <a:pt x="4108732" y="5197783"/>
                </a:lnTo>
                <a:lnTo>
                  <a:pt x="4098058" y="5197783"/>
                </a:lnTo>
                <a:lnTo>
                  <a:pt x="4065361" y="5140959"/>
                </a:lnTo>
                <a:lnTo>
                  <a:pt x="4267739" y="4790629"/>
                </a:lnTo>
                <a:lnTo>
                  <a:pt x="4006956" y="4790629"/>
                </a:lnTo>
                <a:lnTo>
                  <a:pt x="3968689" y="4724473"/>
                </a:lnTo>
                <a:close/>
                <a:moveTo>
                  <a:pt x="4382076" y="3415050"/>
                </a:moveTo>
                <a:lnTo>
                  <a:pt x="4103385" y="3897613"/>
                </a:lnTo>
                <a:lnTo>
                  <a:pt x="4065361" y="3831531"/>
                </a:lnTo>
                <a:lnTo>
                  <a:pt x="4267739" y="3481201"/>
                </a:lnTo>
                <a:lnTo>
                  <a:pt x="4006956" y="3481201"/>
                </a:lnTo>
                <a:lnTo>
                  <a:pt x="3968689" y="3415041"/>
                </a:lnTo>
                <a:close/>
                <a:moveTo>
                  <a:pt x="4382077" y="2113146"/>
                </a:moveTo>
                <a:lnTo>
                  <a:pt x="4103385" y="2595709"/>
                </a:lnTo>
                <a:lnTo>
                  <a:pt x="4065361" y="2529627"/>
                </a:lnTo>
                <a:lnTo>
                  <a:pt x="4267739" y="2179301"/>
                </a:lnTo>
                <a:lnTo>
                  <a:pt x="4006956" y="2179301"/>
                </a:lnTo>
                <a:lnTo>
                  <a:pt x="3968689" y="2113137"/>
                </a:lnTo>
                <a:close/>
                <a:moveTo>
                  <a:pt x="4382077" y="803718"/>
                </a:moveTo>
                <a:lnTo>
                  <a:pt x="4103386" y="1286278"/>
                </a:lnTo>
                <a:lnTo>
                  <a:pt x="4065362" y="1220200"/>
                </a:lnTo>
                <a:lnTo>
                  <a:pt x="4267739" y="869874"/>
                </a:lnTo>
                <a:lnTo>
                  <a:pt x="4006956" y="869874"/>
                </a:lnTo>
                <a:lnTo>
                  <a:pt x="3968689" y="803710"/>
                </a:lnTo>
                <a:close/>
                <a:moveTo>
                  <a:pt x="4393588" y="4403317"/>
                </a:moveTo>
                <a:lnTo>
                  <a:pt x="4317324" y="4403184"/>
                </a:lnTo>
                <a:lnTo>
                  <a:pt x="4115026" y="4052824"/>
                </a:lnTo>
                <a:lnTo>
                  <a:pt x="3984628" y="4278578"/>
                </a:lnTo>
                <a:lnTo>
                  <a:pt x="3908160" y="4278644"/>
                </a:lnTo>
                <a:lnTo>
                  <a:pt x="4114865" y="3920757"/>
                </a:lnTo>
                <a:close/>
                <a:moveTo>
                  <a:pt x="4393588" y="3093890"/>
                </a:moveTo>
                <a:lnTo>
                  <a:pt x="4317324" y="3093757"/>
                </a:lnTo>
                <a:lnTo>
                  <a:pt x="4115026" y="2743393"/>
                </a:lnTo>
                <a:lnTo>
                  <a:pt x="3984628" y="2969147"/>
                </a:lnTo>
                <a:lnTo>
                  <a:pt x="3908160" y="2969212"/>
                </a:lnTo>
                <a:lnTo>
                  <a:pt x="4114865" y="2611326"/>
                </a:lnTo>
                <a:close/>
                <a:moveTo>
                  <a:pt x="4393588" y="1791988"/>
                </a:moveTo>
                <a:lnTo>
                  <a:pt x="4317325" y="1791855"/>
                </a:lnTo>
                <a:lnTo>
                  <a:pt x="4115026" y="1441495"/>
                </a:lnTo>
                <a:lnTo>
                  <a:pt x="3984629" y="1667249"/>
                </a:lnTo>
                <a:lnTo>
                  <a:pt x="3908160" y="1667315"/>
                </a:lnTo>
                <a:lnTo>
                  <a:pt x="4114865" y="1309428"/>
                </a:lnTo>
                <a:close/>
                <a:moveTo>
                  <a:pt x="4393588" y="482560"/>
                </a:moveTo>
                <a:lnTo>
                  <a:pt x="4317325" y="482427"/>
                </a:lnTo>
                <a:lnTo>
                  <a:pt x="4115026" y="132063"/>
                </a:lnTo>
                <a:lnTo>
                  <a:pt x="3984629" y="357821"/>
                </a:lnTo>
                <a:lnTo>
                  <a:pt x="3908160" y="357887"/>
                </a:lnTo>
                <a:lnTo>
                  <a:pt x="4114865" y="0"/>
                </a:lnTo>
                <a:close/>
                <a:moveTo>
                  <a:pt x="4673774" y="5059805"/>
                </a:moveTo>
                <a:lnTo>
                  <a:pt x="4260395" y="5059795"/>
                </a:lnTo>
                <a:lnTo>
                  <a:pt x="4539078" y="4577231"/>
                </a:lnTo>
                <a:lnTo>
                  <a:pt x="4577102" y="4643313"/>
                </a:lnTo>
                <a:lnTo>
                  <a:pt x="4374720" y="4993641"/>
                </a:lnTo>
                <a:lnTo>
                  <a:pt x="4635502" y="4993641"/>
                </a:lnTo>
                <a:close/>
                <a:moveTo>
                  <a:pt x="4673774" y="3750372"/>
                </a:moveTo>
                <a:lnTo>
                  <a:pt x="4260395" y="3750363"/>
                </a:lnTo>
                <a:lnTo>
                  <a:pt x="4539078" y="3267804"/>
                </a:lnTo>
                <a:lnTo>
                  <a:pt x="4577102" y="3333886"/>
                </a:lnTo>
                <a:lnTo>
                  <a:pt x="4374720" y="3684214"/>
                </a:lnTo>
                <a:lnTo>
                  <a:pt x="4635502" y="3684214"/>
                </a:lnTo>
                <a:close/>
                <a:moveTo>
                  <a:pt x="4673774" y="2448474"/>
                </a:moveTo>
                <a:lnTo>
                  <a:pt x="4260395" y="2448468"/>
                </a:lnTo>
                <a:lnTo>
                  <a:pt x="4539078" y="1965900"/>
                </a:lnTo>
                <a:lnTo>
                  <a:pt x="4577102" y="2031987"/>
                </a:lnTo>
                <a:lnTo>
                  <a:pt x="4374720" y="2382314"/>
                </a:lnTo>
                <a:lnTo>
                  <a:pt x="4635502" y="2382314"/>
                </a:lnTo>
                <a:close/>
                <a:moveTo>
                  <a:pt x="4673774" y="1139041"/>
                </a:moveTo>
                <a:lnTo>
                  <a:pt x="4260395" y="1139032"/>
                </a:lnTo>
                <a:lnTo>
                  <a:pt x="4539078" y="656473"/>
                </a:lnTo>
                <a:lnTo>
                  <a:pt x="4577102" y="722555"/>
                </a:lnTo>
                <a:lnTo>
                  <a:pt x="4374720" y="1072883"/>
                </a:lnTo>
                <a:lnTo>
                  <a:pt x="4635502" y="1072883"/>
                </a:lnTo>
                <a:close/>
                <a:moveTo>
                  <a:pt x="4758940" y="4192750"/>
                </a:moveTo>
                <a:lnTo>
                  <a:pt x="4552249" y="4550641"/>
                </a:lnTo>
                <a:lnTo>
                  <a:pt x="4273528" y="4068077"/>
                </a:lnTo>
                <a:lnTo>
                  <a:pt x="4349781" y="4068210"/>
                </a:lnTo>
                <a:lnTo>
                  <a:pt x="4552090" y="4418572"/>
                </a:lnTo>
                <a:lnTo>
                  <a:pt x="4682479" y="4192812"/>
                </a:lnTo>
                <a:close/>
                <a:moveTo>
                  <a:pt x="4758940" y="2883324"/>
                </a:moveTo>
                <a:lnTo>
                  <a:pt x="4552249" y="3241210"/>
                </a:lnTo>
                <a:lnTo>
                  <a:pt x="4273528" y="2758642"/>
                </a:lnTo>
                <a:lnTo>
                  <a:pt x="4349781" y="2758779"/>
                </a:lnTo>
                <a:lnTo>
                  <a:pt x="4552090" y="3109145"/>
                </a:lnTo>
                <a:lnTo>
                  <a:pt x="4682479" y="2883385"/>
                </a:lnTo>
                <a:close/>
                <a:moveTo>
                  <a:pt x="4758940" y="1581417"/>
                </a:moveTo>
                <a:lnTo>
                  <a:pt x="4552249" y="1939304"/>
                </a:lnTo>
                <a:lnTo>
                  <a:pt x="4273528" y="1456744"/>
                </a:lnTo>
                <a:lnTo>
                  <a:pt x="4349781" y="1456877"/>
                </a:lnTo>
                <a:lnTo>
                  <a:pt x="4552090" y="1807239"/>
                </a:lnTo>
                <a:lnTo>
                  <a:pt x="4682479" y="1581482"/>
                </a:lnTo>
                <a:close/>
                <a:moveTo>
                  <a:pt x="4758940" y="271990"/>
                </a:moveTo>
                <a:lnTo>
                  <a:pt x="4552249" y="629877"/>
                </a:lnTo>
                <a:lnTo>
                  <a:pt x="4273528" y="147313"/>
                </a:lnTo>
                <a:lnTo>
                  <a:pt x="4349781" y="147446"/>
                </a:lnTo>
                <a:lnTo>
                  <a:pt x="4552090" y="497812"/>
                </a:lnTo>
                <a:lnTo>
                  <a:pt x="4682479" y="272056"/>
                </a:lnTo>
                <a:close/>
                <a:moveTo>
                  <a:pt x="4889765" y="5184383"/>
                </a:moveTo>
                <a:lnTo>
                  <a:pt x="4332363" y="5184399"/>
                </a:lnTo>
                <a:lnTo>
                  <a:pt x="4370606" y="5118435"/>
                </a:lnTo>
                <a:lnTo>
                  <a:pt x="4775285" y="5118485"/>
                </a:lnTo>
                <a:lnTo>
                  <a:pt x="4644899" y="4892717"/>
                </a:lnTo>
                <a:lnTo>
                  <a:pt x="4683083" y="4826497"/>
                </a:lnTo>
                <a:close/>
                <a:moveTo>
                  <a:pt x="4889765" y="3874954"/>
                </a:moveTo>
                <a:lnTo>
                  <a:pt x="4332363" y="3874971"/>
                </a:lnTo>
                <a:lnTo>
                  <a:pt x="4370606" y="3809009"/>
                </a:lnTo>
                <a:lnTo>
                  <a:pt x="4775285" y="3809055"/>
                </a:lnTo>
                <a:lnTo>
                  <a:pt x="4644899" y="3583291"/>
                </a:lnTo>
                <a:lnTo>
                  <a:pt x="4683083" y="3517068"/>
                </a:lnTo>
                <a:close/>
                <a:moveTo>
                  <a:pt x="4889765" y="2573052"/>
                </a:moveTo>
                <a:lnTo>
                  <a:pt x="4332363" y="2573069"/>
                </a:lnTo>
                <a:lnTo>
                  <a:pt x="4370606" y="2507103"/>
                </a:lnTo>
                <a:lnTo>
                  <a:pt x="4775285" y="2507158"/>
                </a:lnTo>
                <a:lnTo>
                  <a:pt x="4644899" y="2281389"/>
                </a:lnTo>
                <a:lnTo>
                  <a:pt x="4683082" y="2215161"/>
                </a:lnTo>
                <a:close/>
                <a:moveTo>
                  <a:pt x="4889765" y="1263621"/>
                </a:moveTo>
                <a:lnTo>
                  <a:pt x="4332364" y="1263642"/>
                </a:lnTo>
                <a:lnTo>
                  <a:pt x="4370606" y="1197671"/>
                </a:lnTo>
                <a:lnTo>
                  <a:pt x="4775285" y="1197726"/>
                </a:lnTo>
                <a:lnTo>
                  <a:pt x="4644899" y="971962"/>
                </a:lnTo>
                <a:lnTo>
                  <a:pt x="4683082" y="905734"/>
                </a:lnTo>
                <a:close/>
                <a:moveTo>
                  <a:pt x="4902912" y="3943431"/>
                </a:moveTo>
                <a:lnTo>
                  <a:pt x="4864677" y="4009397"/>
                </a:lnTo>
                <a:lnTo>
                  <a:pt x="4460005" y="4009342"/>
                </a:lnTo>
                <a:lnTo>
                  <a:pt x="4590380" y="4235116"/>
                </a:lnTo>
                <a:lnTo>
                  <a:pt x="4552207" y="4301339"/>
                </a:lnTo>
                <a:lnTo>
                  <a:pt x="4345515" y="3943448"/>
                </a:lnTo>
                <a:close/>
                <a:moveTo>
                  <a:pt x="4902912" y="2634005"/>
                </a:moveTo>
                <a:lnTo>
                  <a:pt x="4864678" y="2699971"/>
                </a:lnTo>
                <a:lnTo>
                  <a:pt x="4460005" y="2699916"/>
                </a:lnTo>
                <a:lnTo>
                  <a:pt x="4590380" y="2925684"/>
                </a:lnTo>
                <a:lnTo>
                  <a:pt x="4552207" y="2991908"/>
                </a:lnTo>
                <a:lnTo>
                  <a:pt x="4345515" y="2634022"/>
                </a:lnTo>
                <a:close/>
                <a:moveTo>
                  <a:pt x="4902912" y="1332105"/>
                </a:moveTo>
                <a:lnTo>
                  <a:pt x="4864678" y="1398071"/>
                </a:lnTo>
                <a:lnTo>
                  <a:pt x="4460006" y="1398016"/>
                </a:lnTo>
                <a:lnTo>
                  <a:pt x="4590381" y="1623785"/>
                </a:lnTo>
                <a:lnTo>
                  <a:pt x="4552207" y="1690008"/>
                </a:lnTo>
                <a:lnTo>
                  <a:pt x="4345516" y="1332122"/>
                </a:lnTo>
                <a:close/>
                <a:moveTo>
                  <a:pt x="4902912" y="22674"/>
                </a:moveTo>
                <a:lnTo>
                  <a:pt x="4864678" y="88640"/>
                </a:lnTo>
                <a:lnTo>
                  <a:pt x="4460006" y="88590"/>
                </a:lnTo>
                <a:lnTo>
                  <a:pt x="4590381" y="314354"/>
                </a:lnTo>
                <a:lnTo>
                  <a:pt x="4552207" y="380577"/>
                </a:lnTo>
                <a:lnTo>
                  <a:pt x="4345516" y="22695"/>
                </a:lnTo>
                <a:close/>
                <a:moveTo>
                  <a:pt x="4961749" y="5059759"/>
                </a:moveTo>
                <a:lnTo>
                  <a:pt x="4885497" y="5059625"/>
                </a:lnTo>
                <a:lnTo>
                  <a:pt x="4683198" y="4709263"/>
                </a:lnTo>
                <a:lnTo>
                  <a:pt x="4552808" y="4935017"/>
                </a:lnTo>
                <a:lnTo>
                  <a:pt x="4476343" y="4935083"/>
                </a:lnTo>
                <a:lnTo>
                  <a:pt x="4683041" y="4577197"/>
                </a:lnTo>
                <a:close/>
                <a:moveTo>
                  <a:pt x="4961749" y="3750330"/>
                </a:moveTo>
                <a:lnTo>
                  <a:pt x="4885497" y="3750197"/>
                </a:lnTo>
                <a:lnTo>
                  <a:pt x="4683198" y="3399837"/>
                </a:lnTo>
                <a:lnTo>
                  <a:pt x="4552808" y="3625592"/>
                </a:lnTo>
                <a:lnTo>
                  <a:pt x="4476343" y="3625657"/>
                </a:lnTo>
                <a:lnTo>
                  <a:pt x="4683041" y="3267770"/>
                </a:lnTo>
                <a:close/>
                <a:moveTo>
                  <a:pt x="4961749" y="2448428"/>
                </a:moveTo>
                <a:lnTo>
                  <a:pt x="4885497" y="2448291"/>
                </a:lnTo>
                <a:lnTo>
                  <a:pt x="4683198" y="2097931"/>
                </a:lnTo>
                <a:lnTo>
                  <a:pt x="4552809" y="2323690"/>
                </a:lnTo>
                <a:lnTo>
                  <a:pt x="4476343" y="2323755"/>
                </a:lnTo>
                <a:lnTo>
                  <a:pt x="4683041" y="1965868"/>
                </a:lnTo>
                <a:close/>
                <a:moveTo>
                  <a:pt x="4961749" y="1139003"/>
                </a:moveTo>
                <a:lnTo>
                  <a:pt x="4885497" y="1138866"/>
                </a:lnTo>
                <a:lnTo>
                  <a:pt x="4683198" y="788502"/>
                </a:lnTo>
                <a:lnTo>
                  <a:pt x="4552809" y="1014260"/>
                </a:lnTo>
                <a:lnTo>
                  <a:pt x="4476343" y="1014321"/>
                </a:lnTo>
                <a:lnTo>
                  <a:pt x="4683041" y="656439"/>
                </a:lnTo>
                <a:close/>
                <a:moveTo>
                  <a:pt x="4974887" y="4068038"/>
                </a:moveTo>
                <a:lnTo>
                  <a:pt x="4696211" y="4550603"/>
                </a:lnTo>
                <a:lnTo>
                  <a:pt x="4658185" y="4484519"/>
                </a:lnTo>
                <a:lnTo>
                  <a:pt x="4860560" y="4134194"/>
                </a:lnTo>
                <a:lnTo>
                  <a:pt x="4599786" y="4134194"/>
                </a:lnTo>
                <a:lnTo>
                  <a:pt x="4561515" y="4068029"/>
                </a:lnTo>
                <a:close/>
                <a:moveTo>
                  <a:pt x="4974887" y="2758611"/>
                </a:moveTo>
                <a:lnTo>
                  <a:pt x="4696211" y="3241170"/>
                </a:lnTo>
                <a:lnTo>
                  <a:pt x="4658185" y="3175092"/>
                </a:lnTo>
                <a:lnTo>
                  <a:pt x="4860560" y="2824762"/>
                </a:lnTo>
                <a:lnTo>
                  <a:pt x="4599786" y="2824762"/>
                </a:lnTo>
                <a:lnTo>
                  <a:pt x="4561515" y="2758602"/>
                </a:lnTo>
                <a:close/>
                <a:moveTo>
                  <a:pt x="4974887" y="147279"/>
                </a:moveTo>
                <a:lnTo>
                  <a:pt x="4696211" y="629839"/>
                </a:lnTo>
                <a:lnTo>
                  <a:pt x="4658185" y="563757"/>
                </a:lnTo>
                <a:lnTo>
                  <a:pt x="4860560" y="213431"/>
                </a:lnTo>
                <a:lnTo>
                  <a:pt x="4599786" y="213431"/>
                </a:lnTo>
                <a:lnTo>
                  <a:pt x="4561515" y="147271"/>
                </a:lnTo>
                <a:close/>
                <a:moveTo>
                  <a:pt x="4974888" y="1456706"/>
                </a:moveTo>
                <a:lnTo>
                  <a:pt x="4696211" y="1939270"/>
                </a:lnTo>
                <a:lnTo>
                  <a:pt x="4658185" y="1873188"/>
                </a:lnTo>
                <a:lnTo>
                  <a:pt x="4860560" y="1522862"/>
                </a:lnTo>
                <a:lnTo>
                  <a:pt x="4599786" y="1522862"/>
                </a:lnTo>
                <a:lnTo>
                  <a:pt x="4561515" y="1456698"/>
                </a:lnTo>
                <a:close/>
                <a:moveTo>
                  <a:pt x="5266540" y="1792037"/>
                </a:moveTo>
                <a:lnTo>
                  <a:pt x="4853210" y="1792024"/>
                </a:lnTo>
                <a:lnTo>
                  <a:pt x="5131883" y="1309465"/>
                </a:lnTo>
                <a:lnTo>
                  <a:pt x="5169914" y="1375547"/>
                </a:lnTo>
                <a:lnTo>
                  <a:pt x="4967535" y="1725874"/>
                </a:lnTo>
                <a:lnTo>
                  <a:pt x="5228264" y="1725874"/>
                </a:lnTo>
                <a:close/>
                <a:moveTo>
                  <a:pt x="5266552" y="482602"/>
                </a:moveTo>
                <a:lnTo>
                  <a:pt x="4853210" y="482598"/>
                </a:lnTo>
                <a:lnTo>
                  <a:pt x="5131883" y="34"/>
                </a:lnTo>
                <a:lnTo>
                  <a:pt x="5169914" y="66116"/>
                </a:lnTo>
                <a:lnTo>
                  <a:pt x="4967535" y="416444"/>
                </a:lnTo>
                <a:lnTo>
                  <a:pt x="5228275" y="416444"/>
                </a:lnTo>
                <a:close/>
                <a:moveTo>
                  <a:pt x="5266566" y="4403364"/>
                </a:moveTo>
                <a:lnTo>
                  <a:pt x="4853210" y="4403356"/>
                </a:lnTo>
                <a:lnTo>
                  <a:pt x="5131883" y="3920792"/>
                </a:lnTo>
                <a:lnTo>
                  <a:pt x="5169914" y="3986874"/>
                </a:lnTo>
                <a:lnTo>
                  <a:pt x="4967535" y="4337202"/>
                </a:lnTo>
                <a:lnTo>
                  <a:pt x="5228290" y="4337202"/>
                </a:lnTo>
                <a:close/>
                <a:moveTo>
                  <a:pt x="5266579" y="3093933"/>
                </a:moveTo>
                <a:lnTo>
                  <a:pt x="4853210" y="3093925"/>
                </a:lnTo>
                <a:lnTo>
                  <a:pt x="5131883" y="2611365"/>
                </a:lnTo>
                <a:lnTo>
                  <a:pt x="5169914" y="2677447"/>
                </a:lnTo>
                <a:lnTo>
                  <a:pt x="4967535" y="3027775"/>
                </a:lnTo>
                <a:lnTo>
                  <a:pt x="5228304" y="3027775"/>
                </a:lnTo>
                <a:close/>
                <a:moveTo>
                  <a:pt x="5325886" y="2237856"/>
                </a:moveTo>
                <a:lnTo>
                  <a:pt x="5119235" y="2595743"/>
                </a:lnTo>
                <a:lnTo>
                  <a:pt x="4840521" y="2113183"/>
                </a:lnTo>
                <a:lnTo>
                  <a:pt x="4916778" y="2113316"/>
                </a:lnTo>
                <a:lnTo>
                  <a:pt x="5119077" y="2463678"/>
                </a:lnTo>
                <a:lnTo>
                  <a:pt x="5249419" y="2237922"/>
                </a:lnTo>
                <a:close/>
                <a:moveTo>
                  <a:pt x="5325893" y="928429"/>
                </a:moveTo>
                <a:lnTo>
                  <a:pt x="5119235" y="1286316"/>
                </a:lnTo>
                <a:lnTo>
                  <a:pt x="4840521" y="803752"/>
                </a:lnTo>
                <a:lnTo>
                  <a:pt x="4916778" y="803885"/>
                </a:lnTo>
                <a:lnTo>
                  <a:pt x="5119077" y="1154251"/>
                </a:lnTo>
                <a:lnTo>
                  <a:pt x="5249426" y="928495"/>
                </a:lnTo>
                <a:close/>
                <a:moveTo>
                  <a:pt x="5325907" y="4849193"/>
                </a:moveTo>
                <a:lnTo>
                  <a:pt x="5124604" y="5197783"/>
                </a:lnTo>
                <a:lnTo>
                  <a:pt x="5113864" y="5197783"/>
                </a:lnTo>
                <a:lnTo>
                  <a:pt x="4840521" y="4724517"/>
                </a:lnTo>
                <a:lnTo>
                  <a:pt x="4916778" y="4724649"/>
                </a:lnTo>
                <a:lnTo>
                  <a:pt x="5119077" y="5075015"/>
                </a:lnTo>
                <a:lnTo>
                  <a:pt x="5249441" y="4849251"/>
                </a:lnTo>
                <a:close/>
                <a:moveTo>
                  <a:pt x="5325921" y="3539763"/>
                </a:moveTo>
                <a:lnTo>
                  <a:pt x="5119235" y="3897645"/>
                </a:lnTo>
                <a:lnTo>
                  <a:pt x="4840521" y="3415085"/>
                </a:lnTo>
                <a:lnTo>
                  <a:pt x="4916778" y="3415222"/>
                </a:lnTo>
                <a:lnTo>
                  <a:pt x="5119077" y="3765584"/>
                </a:lnTo>
                <a:lnTo>
                  <a:pt x="5249456" y="3539824"/>
                </a:lnTo>
                <a:close/>
                <a:moveTo>
                  <a:pt x="5469853" y="1988544"/>
                </a:moveTo>
                <a:lnTo>
                  <a:pt x="5431617" y="2054510"/>
                </a:lnTo>
                <a:lnTo>
                  <a:pt x="5026986" y="2054455"/>
                </a:lnTo>
                <a:lnTo>
                  <a:pt x="5157373" y="2280224"/>
                </a:lnTo>
                <a:lnTo>
                  <a:pt x="5119188" y="2346452"/>
                </a:lnTo>
                <a:lnTo>
                  <a:pt x="4912506" y="1988561"/>
                </a:lnTo>
                <a:close/>
                <a:moveTo>
                  <a:pt x="5469859" y="679117"/>
                </a:moveTo>
                <a:lnTo>
                  <a:pt x="5431624" y="745079"/>
                </a:lnTo>
                <a:lnTo>
                  <a:pt x="5026985" y="745028"/>
                </a:lnTo>
                <a:lnTo>
                  <a:pt x="5157372" y="970793"/>
                </a:lnTo>
                <a:lnTo>
                  <a:pt x="5119187" y="1037016"/>
                </a:lnTo>
                <a:lnTo>
                  <a:pt x="4912505" y="679130"/>
                </a:lnTo>
                <a:close/>
                <a:moveTo>
                  <a:pt x="5469875" y="4599871"/>
                </a:moveTo>
                <a:lnTo>
                  <a:pt x="5431639" y="4665837"/>
                </a:lnTo>
                <a:lnTo>
                  <a:pt x="5026986" y="4665787"/>
                </a:lnTo>
                <a:lnTo>
                  <a:pt x="5157373" y="4891555"/>
                </a:lnTo>
                <a:lnTo>
                  <a:pt x="5119188" y="4957779"/>
                </a:lnTo>
                <a:lnTo>
                  <a:pt x="4912507" y="4599893"/>
                </a:lnTo>
                <a:close/>
                <a:moveTo>
                  <a:pt x="5469889" y="3290446"/>
                </a:moveTo>
                <a:lnTo>
                  <a:pt x="5431654" y="3356412"/>
                </a:lnTo>
                <a:lnTo>
                  <a:pt x="5026986" y="3356357"/>
                </a:lnTo>
                <a:lnTo>
                  <a:pt x="5157373" y="3582125"/>
                </a:lnTo>
                <a:lnTo>
                  <a:pt x="5119188" y="3648349"/>
                </a:lnTo>
                <a:lnTo>
                  <a:pt x="4912507" y="3290463"/>
                </a:lnTo>
                <a:close/>
                <a:moveTo>
                  <a:pt x="5482531" y="1916609"/>
                </a:moveTo>
                <a:lnTo>
                  <a:pt x="4925185" y="1916630"/>
                </a:lnTo>
                <a:lnTo>
                  <a:pt x="4963421" y="1850664"/>
                </a:lnTo>
                <a:lnTo>
                  <a:pt x="5368047" y="1850714"/>
                </a:lnTo>
                <a:lnTo>
                  <a:pt x="5237667" y="1624950"/>
                </a:lnTo>
                <a:lnTo>
                  <a:pt x="5275850" y="1558722"/>
                </a:lnTo>
                <a:close/>
                <a:moveTo>
                  <a:pt x="5482543" y="607181"/>
                </a:moveTo>
                <a:lnTo>
                  <a:pt x="4925186" y="607198"/>
                </a:lnTo>
                <a:lnTo>
                  <a:pt x="4963421" y="541232"/>
                </a:lnTo>
                <a:lnTo>
                  <a:pt x="5368059" y="541287"/>
                </a:lnTo>
                <a:lnTo>
                  <a:pt x="5237679" y="315523"/>
                </a:lnTo>
                <a:lnTo>
                  <a:pt x="5275861" y="249295"/>
                </a:lnTo>
                <a:close/>
                <a:moveTo>
                  <a:pt x="5482558" y="4527945"/>
                </a:moveTo>
                <a:lnTo>
                  <a:pt x="4925186" y="4527961"/>
                </a:lnTo>
                <a:lnTo>
                  <a:pt x="4963421" y="4461995"/>
                </a:lnTo>
                <a:lnTo>
                  <a:pt x="5368074" y="4462049"/>
                </a:lnTo>
                <a:lnTo>
                  <a:pt x="5237694" y="4236277"/>
                </a:lnTo>
                <a:lnTo>
                  <a:pt x="5275876" y="4170058"/>
                </a:lnTo>
                <a:close/>
                <a:moveTo>
                  <a:pt x="5482572" y="3218515"/>
                </a:moveTo>
                <a:lnTo>
                  <a:pt x="4925186" y="3218532"/>
                </a:lnTo>
                <a:lnTo>
                  <a:pt x="4963421" y="3152566"/>
                </a:lnTo>
                <a:lnTo>
                  <a:pt x="5368088" y="3152616"/>
                </a:lnTo>
                <a:lnTo>
                  <a:pt x="5237708" y="2926852"/>
                </a:lnTo>
                <a:lnTo>
                  <a:pt x="5275890" y="2860629"/>
                </a:lnTo>
                <a:close/>
                <a:moveTo>
                  <a:pt x="5541829" y="2113146"/>
                </a:moveTo>
                <a:lnTo>
                  <a:pt x="5263155" y="2595709"/>
                </a:lnTo>
                <a:lnTo>
                  <a:pt x="5225126" y="2529627"/>
                </a:lnTo>
                <a:lnTo>
                  <a:pt x="5427504" y="2179302"/>
                </a:lnTo>
                <a:lnTo>
                  <a:pt x="5166771" y="2179302"/>
                </a:lnTo>
                <a:lnTo>
                  <a:pt x="5128499" y="2113137"/>
                </a:lnTo>
                <a:close/>
                <a:moveTo>
                  <a:pt x="5541838" y="803718"/>
                </a:moveTo>
                <a:lnTo>
                  <a:pt x="5263162" y="1286278"/>
                </a:lnTo>
                <a:lnTo>
                  <a:pt x="5225133" y="1220200"/>
                </a:lnTo>
                <a:lnTo>
                  <a:pt x="5427511" y="869874"/>
                </a:lnTo>
                <a:lnTo>
                  <a:pt x="5166771" y="869874"/>
                </a:lnTo>
                <a:lnTo>
                  <a:pt x="5128499" y="803710"/>
                </a:lnTo>
                <a:close/>
                <a:moveTo>
                  <a:pt x="5541851" y="4724481"/>
                </a:moveTo>
                <a:lnTo>
                  <a:pt x="5268522" y="5197783"/>
                </a:lnTo>
                <a:lnTo>
                  <a:pt x="5257848" y="5197783"/>
                </a:lnTo>
                <a:lnTo>
                  <a:pt x="5225147" y="5140959"/>
                </a:lnTo>
                <a:lnTo>
                  <a:pt x="5427526" y="4790629"/>
                </a:lnTo>
                <a:lnTo>
                  <a:pt x="5166771" y="4790629"/>
                </a:lnTo>
                <a:lnTo>
                  <a:pt x="5128499" y="4724473"/>
                </a:lnTo>
                <a:close/>
                <a:moveTo>
                  <a:pt x="5541866" y="3415050"/>
                </a:moveTo>
                <a:lnTo>
                  <a:pt x="5263190" y="3897613"/>
                </a:lnTo>
                <a:lnTo>
                  <a:pt x="5225161" y="3831531"/>
                </a:lnTo>
                <a:lnTo>
                  <a:pt x="5427540" y="3481201"/>
                </a:lnTo>
                <a:lnTo>
                  <a:pt x="5166771" y="3481201"/>
                </a:lnTo>
                <a:lnTo>
                  <a:pt x="5128499" y="3415041"/>
                </a:lnTo>
                <a:close/>
                <a:moveTo>
                  <a:pt x="5554511" y="1791989"/>
                </a:moveTo>
                <a:lnTo>
                  <a:pt x="5478257" y="1791856"/>
                </a:lnTo>
                <a:lnTo>
                  <a:pt x="5275958" y="1441496"/>
                </a:lnTo>
                <a:lnTo>
                  <a:pt x="5145619" y="1667250"/>
                </a:lnTo>
                <a:lnTo>
                  <a:pt x="5069151" y="1667316"/>
                </a:lnTo>
                <a:lnTo>
                  <a:pt x="5275804" y="1309429"/>
                </a:lnTo>
                <a:close/>
                <a:moveTo>
                  <a:pt x="5554522" y="482560"/>
                </a:moveTo>
                <a:lnTo>
                  <a:pt x="5478270" y="482427"/>
                </a:lnTo>
                <a:lnTo>
                  <a:pt x="5275970" y="132063"/>
                </a:lnTo>
                <a:lnTo>
                  <a:pt x="5145619" y="357821"/>
                </a:lnTo>
                <a:lnTo>
                  <a:pt x="5069151" y="357887"/>
                </a:lnTo>
                <a:lnTo>
                  <a:pt x="5275815" y="0"/>
                </a:lnTo>
                <a:close/>
                <a:moveTo>
                  <a:pt x="5554537" y="4403317"/>
                </a:moveTo>
                <a:lnTo>
                  <a:pt x="5478283" y="4403184"/>
                </a:lnTo>
                <a:lnTo>
                  <a:pt x="5275984" y="4052824"/>
                </a:lnTo>
                <a:lnTo>
                  <a:pt x="5145619" y="4278579"/>
                </a:lnTo>
                <a:lnTo>
                  <a:pt x="5069151" y="4278644"/>
                </a:lnTo>
                <a:lnTo>
                  <a:pt x="5275830" y="3920757"/>
                </a:lnTo>
                <a:close/>
                <a:moveTo>
                  <a:pt x="5554551" y="3093890"/>
                </a:moveTo>
                <a:lnTo>
                  <a:pt x="5478299" y="3093757"/>
                </a:lnTo>
                <a:lnTo>
                  <a:pt x="5275998" y="2743393"/>
                </a:lnTo>
                <a:lnTo>
                  <a:pt x="5145619" y="2969147"/>
                </a:lnTo>
                <a:lnTo>
                  <a:pt x="5069151" y="2969213"/>
                </a:lnTo>
                <a:lnTo>
                  <a:pt x="5275844" y="2611326"/>
                </a:lnTo>
                <a:close/>
                <a:moveTo>
                  <a:pt x="5833520" y="2448474"/>
                </a:moveTo>
                <a:lnTo>
                  <a:pt x="5420151" y="2448468"/>
                </a:lnTo>
                <a:lnTo>
                  <a:pt x="5698828" y="1965900"/>
                </a:lnTo>
                <a:lnTo>
                  <a:pt x="5736855" y="2031987"/>
                </a:lnTo>
                <a:lnTo>
                  <a:pt x="5534476" y="2382314"/>
                </a:lnTo>
                <a:lnTo>
                  <a:pt x="5795251" y="2382314"/>
                </a:lnTo>
                <a:close/>
                <a:moveTo>
                  <a:pt x="5833527" y="1139041"/>
                </a:moveTo>
                <a:lnTo>
                  <a:pt x="5420158" y="1139032"/>
                </a:lnTo>
                <a:lnTo>
                  <a:pt x="5698835" y="656473"/>
                </a:lnTo>
                <a:lnTo>
                  <a:pt x="5736862" y="722555"/>
                </a:lnTo>
                <a:lnTo>
                  <a:pt x="5534483" y="1072883"/>
                </a:lnTo>
                <a:lnTo>
                  <a:pt x="5795258" y="1072883"/>
                </a:lnTo>
                <a:close/>
                <a:moveTo>
                  <a:pt x="5833541" y="5059805"/>
                </a:moveTo>
                <a:lnTo>
                  <a:pt x="5420171" y="5059795"/>
                </a:lnTo>
                <a:lnTo>
                  <a:pt x="5698850" y="4577231"/>
                </a:lnTo>
                <a:lnTo>
                  <a:pt x="5736876" y="4643313"/>
                </a:lnTo>
                <a:lnTo>
                  <a:pt x="5534498" y="4993641"/>
                </a:lnTo>
                <a:lnTo>
                  <a:pt x="5795273" y="4993641"/>
                </a:lnTo>
                <a:close/>
                <a:moveTo>
                  <a:pt x="5833556" y="3750372"/>
                </a:moveTo>
                <a:lnTo>
                  <a:pt x="5420185" y="3750364"/>
                </a:lnTo>
                <a:lnTo>
                  <a:pt x="5698864" y="3267804"/>
                </a:lnTo>
                <a:lnTo>
                  <a:pt x="5736891" y="3333886"/>
                </a:lnTo>
                <a:lnTo>
                  <a:pt x="5534510" y="3684214"/>
                </a:lnTo>
                <a:lnTo>
                  <a:pt x="5795286" y="3684214"/>
                </a:lnTo>
                <a:close/>
                <a:moveTo>
                  <a:pt x="5918696" y="1581417"/>
                </a:moveTo>
                <a:lnTo>
                  <a:pt x="5711999" y="1939304"/>
                </a:lnTo>
                <a:lnTo>
                  <a:pt x="5433291" y="1456744"/>
                </a:lnTo>
                <a:lnTo>
                  <a:pt x="5509544" y="1456877"/>
                </a:lnTo>
                <a:lnTo>
                  <a:pt x="5711843" y="1807239"/>
                </a:lnTo>
                <a:lnTo>
                  <a:pt x="5842234" y="1581482"/>
                </a:lnTo>
                <a:close/>
                <a:moveTo>
                  <a:pt x="5918706" y="271990"/>
                </a:moveTo>
                <a:lnTo>
                  <a:pt x="5712009" y="629877"/>
                </a:lnTo>
                <a:lnTo>
                  <a:pt x="5433300" y="147313"/>
                </a:lnTo>
                <a:lnTo>
                  <a:pt x="5509552" y="147446"/>
                </a:lnTo>
                <a:lnTo>
                  <a:pt x="5711853" y="497812"/>
                </a:lnTo>
                <a:lnTo>
                  <a:pt x="5842244" y="272056"/>
                </a:lnTo>
                <a:close/>
                <a:moveTo>
                  <a:pt x="5918719" y="4192750"/>
                </a:moveTo>
                <a:lnTo>
                  <a:pt x="5712023" y="4550641"/>
                </a:lnTo>
                <a:lnTo>
                  <a:pt x="5433314" y="4068077"/>
                </a:lnTo>
                <a:lnTo>
                  <a:pt x="5509567" y="4068210"/>
                </a:lnTo>
                <a:lnTo>
                  <a:pt x="5711867" y="4418572"/>
                </a:lnTo>
                <a:lnTo>
                  <a:pt x="5842257" y="4192812"/>
                </a:lnTo>
                <a:close/>
                <a:moveTo>
                  <a:pt x="5918734" y="2883324"/>
                </a:moveTo>
                <a:lnTo>
                  <a:pt x="5712038" y="3241210"/>
                </a:lnTo>
                <a:lnTo>
                  <a:pt x="5433328" y="2758642"/>
                </a:lnTo>
                <a:lnTo>
                  <a:pt x="5509582" y="2758779"/>
                </a:lnTo>
                <a:lnTo>
                  <a:pt x="5711882" y="3109145"/>
                </a:lnTo>
                <a:lnTo>
                  <a:pt x="5842272" y="2883385"/>
                </a:lnTo>
                <a:close/>
                <a:moveTo>
                  <a:pt x="6049519" y="2573052"/>
                </a:moveTo>
                <a:lnTo>
                  <a:pt x="5492128" y="2573069"/>
                </a:lnTo>
                <a:lnTo>
                  <a:pt x="5530363" y="2507103"/>
                </a:lnTo>
                <a:lnTo>
                  <a:pt x="5935035" y="2507158"/>
                </a:lnTo>
                <a:lnTo>
                  <a:pt x="5804653" y="2281389"/>
                </a:lnTo>
                <a:lnTo>
                  <a:pt x="5842833" y="2215161"/>
                </a:lnTo>
                <a:close/>
                <a:moveTo>
                  <a:pt x="6049527" y="1263621"/>
                </a:moveTo>
                <a:lnTo>
                  <a:pt x="5492135" y="1263642"/>
                </a:lnTo>
                <a:lnTo>
                  <a:pt x="5530370" y="1197671"/>
                </a:lnTo>
                <a:lnTo>
                  <a:pt x="5935042" y="1197726"/>
                </a:lnTo>
                <a:lnTo>
                  <a:pt x="5804659" y="971962"/>
                </a:lnTo>
                <a:lnTo>
                  <a:pt x="5842840" y="905734"/>
                </a:lnTo>
                <a:close/>
                <a:moveTo>
                  <a:pt x="6049541" y="5184383"/>
                </a:moveTo>
                <a:lnTo>
                  <a:pt x="5492149" y="5184399"/>
                </a:lnTo>
                <a:lnTo>
                  <a:pt x="5530384" y="5118435"/>
                </a:lnTo>
                <a:lnTo>
                  <a:pt x="5935057" y="5118485"/>
                </a:lnTo>
                <a:lnTo>
                  <a:pt x="5804675" y="4892717"/>
                </a:lnTo>
                <a:lnTo>
                  <a:pt x="5842855" y="4826497"/>
                </a:lnTo>
                <a:close/>
                <a:moveTo>
                  <a:pt x="6049555" y="3874954"/>
                </a:moveTo>
                <a:lnTo>
                  <a:pt x="5492165" y="3874971"/>
                </a:lnTo>
                <a:lnTo>
                  <a:pt x="5530400" y="3809009"/>
                </a:lnTo>
                <a:lnTo>
                  <a:pt x="5935071" y="3809055"/>
                </a:lnTo>
                <a:lnTo>
                  <a:pt x="5804689" y="3583291"/>
                </a:lnTo>
                <a:lnTo>
                  <a:pt x="5842869" y="3517068"/>
                </a:lnTo>
                <a:close/>
                <a:moveTo>
                  <a:pt x="6062661" y="1332105"/>
                </a:moveTo>
                <a:lnTo>
                  <a:pt x="6024430" y="1398071"/>
                </a:lnTo>
                <a:lnTo>
                  <a:pt x="5619754" y="1398016"/>
                </a:lnTo>
                <a:lnTo>
                  <a:pt x="5750134" y="1623785"/>
                </a:lnTo>
                <a:lnTo>
                  <a:pt x="5711959" y="1690008"/>
                </a:lnTo>
                <a:lnTo>
                  <a:pt x="5505273" y="1332122"/>
                </a:lnTo>
                <a:close/>
                <a:moveTo>
                  <a:pt x="6062670" y="22674"/>
                </a:moveTo>
                <a:lnTo>
                  <a:pt x="6024440" y="88640"/>
                </a:lnTo>
                <a:lnTo>
                  <a:pt x="5619763" y="88590"/>
                </a:lnTo>
                <a:lnTo>
                  <a:pt x="5750144" y="314354"/>
                </a:lnTo>
                <a:lnTo>
                  <a:pt x="5711970" y="380577"/>
                </a:lnTo>
                <a:lnTo>
                  <a:pt x="5505284" y="22695"/>
                </a:lnTo>
                <a:close/>
                <a:moveTo>
                  <a:pt x="6062684" y="3943431"/>
                </a:moveTo>
                <a:lnTo>
                  <a:pt x="6024453" y="4009397"/>
                </a:lnTo>
                <a:lnTo>
                  <a:pt x="5619778" y="4009342"/>
                </a:lnTo>
                <a:lnTo>
                  <a:pt x="5750157" y="4235116"/>
                </a:lnTo>
                <a:lnTo>
                  <a:pt x="5711984" y="4301339"/>
                </a:lnTo>
                <a:lnTo>
                  <a:pt x="5505297" y="3943448"/>
                </a:lnTo>
                <a:close/>
                <a:moveTo>
                  <a:pt x="6062699" y="2634006"/>
                </a:moveTo>
                <a:lnTo>
                  <a:pt x="6024469" y="2699972"/>
                </a:lnTo>
                <a:lnTo>
                  <a:pt x="5619792" y="2699917"/>
                </a:lnTo>
                <a:lnTo>
                  <a:pt x="5750172" y="2925685"/>
                </a:lnTo>
                <a:lnTo>
                  <a:pt x="5711998" y="2991909"/>
                </a:lnTo>
                <a:lnTo>
                  <a:pt x="5505313" y="2634023"/>
                </a:lnTo>
                <a:close/>
                <a:moveTo>
                  <a:pt x="6121501" y="2448428"/>
                </a:moveTo>
                <a:lnTo>
                  <a:pt x="6045250" y="2448291"/>
                </a:lnTo>
                <a:lnTo>
                  <a:pt x="5842949" y="2097931"/>
                </a:lnTo>
                <a:lnTo>
                  <a:pt x="5712560" y="2323690"/>
                </a:lnTo>
                <a:lnTo>
                  <a:pt x="5636097" y="2323755"/>
                </a:lnTo>
                <a:lnTo>
                  <a:pt x="5842791" y="1965868"/>
                </a:lnTo>
                <a:close/>
                <a:moveTo>
                  <a:pt x="6121510" y="1139003"/>
                </a:moveTo>
                <a:lnTo>
                  <a:pt x="6045257" y="1138866"/>
                </a:lnTo>
                <a:lnTo>
                  <a:pt x="5842957" y="788502"/>
                </a:lnTo>
                <a:lnTo>
                  <a:pt x="5712566" y="1014260"/>
                </a:lnTo>
                <a:lnTo>
                  <a:pt x="5636104" y="1014321"/>
                </a:lnTo>
                <a:lnTo>
                  <a:pt x="5842799" y="656439"/>
                </a:lnTo>
                <a:close/>
                <a:moveTo>
                  <a:pt x="6121524" y="5059759"/>
                </a:moveTo>
                <a:lnTo>
                  <a:pt x="6045271" y="5059625"/>
                </a:lnTo>
                <a:lnTo>
                  <a:pt x="5842971" y="4709263"/>
                </a:lnTo>
                <a:lnTo>
                  <a:pt x="5712581" y="4935017"/>
                </a:lnTo>
                <a:lnTo>
                  <a:pt x="5636118" y="4935083"/>
                </a:lnTo>
                <a:lnTo>
                  <a:pt x="5842812" y="4577197"/>
                </a:lnTo>
                <a:close/>
                <a:moveTo>
                  <a:pt x="6121538" y="3750330"/>
                </a:moveTo>
                <a:lnTo>
                  <a:pt x="6045285" y="3750197"/>
                </a:lnTo>
                <a:lnTo>
                  <a:pt x="5842985" y="3399837"/>
                </a:lnTo>
                <a:lnTo>
                  <a:pt x="5712595" y="3625592"/>
                </a:lnTo>
                <a:lnTo>
                  <a:pt x="5636133" y="3625657"/>
                </a:lnTo>
                <a:lnTo>
                  <a:pt x="5842827" y="3267770"/>
                </a:lnTo>
                <a:close/>
                <a:moveTo>
                  <a:pt x="6134643" y="1456706"/>
                </a:moveTo>
                <a:lnTo>
                  <a:pt x="5855963" y="1939270"/>
                </a:lnTo>
                <a:lnTo>
                  <a:pt x="5817938" y="1873188"/>
                </a:lnTo>
                <a:lnTo>
                  <a:pt x="6020313" y="1522862"/>
                </a:lnTo>
                <a:lnTo>
                  <a:pt x="5759538" y="1522862"/>
                </a:lnTo>
                <a:lnTo>
                  <a:pt x="5721263" y="1456698"/>
                </a:lnTo>
                <a:close/>
                <a:moveTo>
                  <a:pt x="6134651" y="147279"/>
                </a:moveTo>
                <a:lnTo>
                  <a:pt x="5855972" y="629839"/>
                </a:lnTo>
                <a:lnTo>
                  <a:pt x="5817948" y="563757"/>
                </a:lnTo>
                <a:lnTo>
                  <a:pt x="6020322" y="213431"/>
                </a:lnTo>
                <a:lnTo>
                  <a:pt x="5759547" y="213431"/>
                </a:lnTo>
                <a:lnTo>
                  <a:pt x="5721272" y="147271"/>
                </a:lnTo>
                <a:close/>
                <a:moveTo>
                  <a:pt x="6134666" y="4068038"/>
                </a:moveTo>
                <a:lnTo>
                  <a:pt x="5855986" y="4550603"/>
                </a:lnTo>
                <a:lnTo>
                  <a:pt x="5817962" y="4484519"/>
                </a:lnTo>
                <a:lnTo>
                  <a:pt x="6020337" y="4134194"/>
                </a:lnTo>
                <a:lnTo>
                  <a:pt x="5759561" y="4134194"/>
                </a:lnTo>
                <a:lnTo>
                  <a:pt x="5721286" y="4068029"/>
                </a:lnTo>
                <a:close/>
                <a:moveTo>
                  <a:pt x="6134680" y="2758611"/>
                </a:moveTo>
                <a:lnTo>
                  <a:pt x="5856000" y="3241170"/>
                </a:lnTo>
                <a:lnTo>
                  <a:pt x="5817976" y="3175092"/>
                </a:lnTo>
                <a:lnTo>
                  <a:pt x="6020350" y="2824762"/>
                </a:lnTo>
                <a:lnTo>
                  <a:pt x="5759576" y="2824762"/>
                </a:lnTo>
                <a:lnTo>
                  <a:pt x="5721301" y="2758602"/>
                </a:lnTo>
                <a:close/>
                <a:moveTo>
                  <a:pt x="6426333" y="1792037"/>
                </a:moveTo>
                <a:lnTo>
                  <a:pt x="6012960" y="1792024"/>
                </a:lnTo>
                <a:lnTo>
                  <a:pt x="6291637" y="1309465"/>
                </a:lnTo>
                <a:lnTo>
                  <a:pt x="6329664" y="1375547"/>
                </a:lnTo>
                <a:lnTo>
                  <a:pt x="6127289" y="1725874"/>
                </a:lnTo>
                <a:lnTo>
                  <a:pt x="6388067" y="1725874"/>
                </a:lnTo>
                <a:close/>
                <a:moveTo>
                  <a:pt x="6426345" y="482602"/>
                </a:moveTo>
                <a:lnTo>
                  <a:pt x="6012969" y="482598"/>
                </a:lnTo>
                <a:lnTo>
                  <a:pt x="6291646" y="34"/>
                </a:lnTo>
                <a:lnTo>
                  <a:pt x="6329674" y="66116"/>
                </a:lnTo>
                <a:lnTo>
                  <a:pt x="6127299" y="416444"/>
                </a:lnTo>
                <a:lnTo>
                  <a:pt x="6388078" y="416444"/>
                </a:lnTo>
                <a:close/>
                <a:moveTo>
                  <a:pt x="6426359" y="4403364"/>
                </a:moveTo>
                <a:lnTo>
                  <a:pt x="6012983" y="4403356"/>
                </a:lnTo>
                <a:lnTo>
                  <a:pt x="6291662" y="3920792"/>
                </a:lnTo>
                <a:lnTo>
                  <a:pt x="6329688" y="3986874"/>
                </a:lnTo>
                <a:lnTo>
                  <a:pt x="6127314" y="4337202"/>
                </a:lnTo>
                <a:lnTo>
                  <a:pt x="6388093" y="4337202"/>
                </a:lnTo>
                <a:close/>
                <a:moveTo>
                  <a:pt x="6426374" y="3093933"/>
                </a:moveTo>
                <a:lnTo>
                  <a:pt x="6012997" y="3093925"/>
                </a:lnTo>
                <a:lnTo>
                  <a:pt x="6291676" y="2611365"/>
                </a:lnTo>
                <a:lnTo>
                  <a:pt x="6329702" y="2677447"/>
                </a:lnTo>
                <a:lnTo>
                  <a:pt x="6127328" y="3027775"/>
                </a:lnTo>
                <a:lnTo>
                  <a:pt x="6388107" y="3027775"/>
                </a:lnTo>
                <a:close/>
                <a:moveTo>
                  <a:pt x="6486850" y="2237856"/>
                </a:moveTo>
                <a:lnTo>
                  <a:pt x="6280154" y="2595743"/>
                </a:lnTo>
                <a:lnTo>
                  <a:pt x="6001447" y="2113183"/>
                </a:lnTo>
                <a:lnTo>
                  <a:pt x="6077702" y="2113316"/>
                </a:lnTo>
                <a:lnTo>
                  <a:pt x="6280000" y="2463678"/>
                </a:lnTo>
                <a:lnTo>
                  <a:pt x="6410388" y="2237922"/>
                </a:lnTo>
                <a:close/>
                <a:moveTo>
                  <a:pt x="6486860" y="928429"/>
                </a:moveTo>
                <a:lnTo>
                  <a:pt x="6280161" y="1286316"/>
                </a:lnTo>
                <a:lnTo>
                  <a:pt x="6001454" y="803752"/>
                </a:lnTo>
                <a:lnTo>
                  <a:pt x="6077712" y="803885"/>
                </a:lnTo>
                <a:lnTo>
                  <a:pt x="6280008" y="1154251"/>
                </a:lnTo>
                <a:lnTo>
                  <a:pt x="6410398" y="928495"/>
                </a:lnTo>
                <a:close/>
                <a:moveTo>
                  <a:pt x="6486874" y="4849193"/>
                </a:moveTo>
                <a:lnTo>
                  <a:pt x="6285546" y="5197783"/>
                </a:lnTo>
                <a:lnTo>
                  <a:pt x="6274806" y="5197783"/>
                </a:lnTo>
                <a:lnTo>
                  <a:pt x="6001468" y="4724517"/>
                </a:lnTo>
                <a:lnTo>
                  <a:pt x="6077726" y="4724649"/>
                </a:lnTo>
                <a:lnTo>
                  <a:pt x="6280021" y="5075015"/>
                </a:lnTo>
                <a:lnTo>
                  <a:pt x="6410412" y="4849251"/>
                </a:lnTo>
                <a:close/>
                <a:moveTo>
                  <a:pt x="6486888" y="3539763"/>
                </a:moveTo>
                <a:lnTo>
                  <a:pt x="6280190" y="3897645"/>
                </a:lnTo>
                <a:lnTo>
                  <a:pt x="6001483" y="3415085"/>
                </a:lnTo>
                <a:lnTo>
                  <a:pt x="6077741" y="3415222"/>
                </a:lnTo>
                <a:lnTo>
                  <a:pt x="6280036" y="3765584"/>
                </a:lnTo>
                <a:lnTo>
                  <a:pt x="6410426" y="3539824"/>
                </a:lnTo>
                <a:close/>
                <a:moveTo>
                  <a:pt x="6630818" y="1988544"/>
                </a:moveTo>
                <a:lnTo>
                  <a:pt x="6592586" y="2054510"/>
                </a:lnTo>
                <a:lnTo>
                  <a:pt x="6187912" y="2054455"/>
                </a:lnTo>
                <a:lnTo>
                  <a:pt x="6318295" y="2280224"/>
                </a:lnTo>
                <a:lnTo>
                  <a:pt x="6280115" y="2346452"/>
                </a:lnTo>
                <a:lnTo>
                  <a:pt x="6073432" y="1988561"/>
                </a:lnTo>
                <a:close/>
                <a:moveTo>
                  <a:pt x="6630827" y="679117"/>
                </a:moveTo>
                <a:lnTo>
                  <a:pt x="6592596" y="745079"/>
                </a:lnTo>
                <a:lnTo>
                  <a:pt x="6187920" y="745028"/>
                </a:lnTo>
                <a:lnTo>
                  <a:pt x="6318304" y="970793"/>
                </a:lnTo>
                <a:lnTo>
                  <a:pt x="6280123" y="1037016"/>
                </a:lnTo>
                <a:lnTo>
                  <a:pt x="6073440" y="679130"/>
                </a:lnTo>
                <a:close/>
                <a:moveTo>
                  <a:pt x="6630842" y="4599871"/>
                </a:moveTo>
                <a:lnTo>
                  <a:pt x="6592610" y="4665837"/>
                </a:lnTo>
                <a:lnTo>
                  <a:pt x="6187934" y="4665787"/>
                </a:lnTo>
                <a:lnTo>
                  <a:pt x="6318319" y="4891555"/>
                </a:lnTo>
                <a:lnTo>
                  <a:pt x="6280138" y="4957779"/>
                </a:lnTo>
                <a:lnTo>
                  <a:pt x="6073454" y="4599893"/>
                </a:lnTo>
                <a:close/>
                <a:moveTo>
                  <a:pt x="6630856" y="3290447"/>
                </a:moveTo>
                <a:lnTo>
                  <a:pt x="6592625" y="3356413"/>
                </a:lnTo>
                <a:lnTo>
                  <a:pt x="6187948" y="3356358"/>
                </a:lnTo>
                <a:lnTo>
                  <a:pt x="6318333" y="3582126"/>
                </a:lnTo>
                <a:lnTo>
                  <a:pt x="6280153" y="3648350"/>
                </a:lnTo>
                <a:lnTo>
                  <a:pt x="6073468" y="3290464"/>
                </a:lnTo>
                <a:close/>
                <a:moveTo>
                  <a:pt x="6642327" y="1916609"/>
                </a:moveTo>
                <a:lnTo>
                  <a:pt x="6084938" y="1916630"/>
                </a:lnTo>
                <a:lnTo>
                  <a:pt x="6123173" y="1850664"/>
                </a:lnTo>
                <a:lnTo>
                  <a:pt x="6527839" y="1850714"/>
                </a:lnTo>
                <a:lnTo>
                  <a:pt x="6397463" y="1624950"/>
                </a:lnTo>
                <a:lnTo>
                  <a:pt x="6435642" y="1558722"/>
                </a:lnTo>
                <a:close/>
                <a:moveTo>
                  <a:pt x="6642340" y="607181"/>
                </a:moveTo>
                <a:lnTo>
                  <a:pt x="6084948" y="607198"/>
                </a:lnTo>
                <a:lnTo>
                  <a:pt x="6123183" y="541232"/>
                </a:lnTo>
                <a:lnTo>
                  <a:pt x="6527851" y="541287"/>
                </a:lnTo>
                <a:lnTo>
                  <a:pt x="6397475" y="315523"/>
                </a:lnTo>
                <a:lnTo>
                  <a:pt x="6435653" y="249295"/>
                </a:lnTo>
                <a:close/>
                <a:moveTo>
                  <a:pt x="6642354" y="4527945"/>
                </a:moveTo>
                <a:lnTo>
                  <a:pt x="6084963" y="4527961"/>
                </a:lnTo>
                <a:lnTo>
                  <a:pt x="6123198" y="4461995"/>
                </a:lnTo>
                <a:lnTo>
                  <a:pt x="6527866" y="4462049"/>
                </a:lnTo>
                <a:lnTo>
                  <a:pt x="6397489" y="4236277"/>
                </a:lnTo>
                <a:lnTo>
                  <a:pt x="6435668" y="4170058"/>
                </a:lnTo>
                <a:close/>
                <a:moveTo>
                  <a:pt x="6642368" y="3218515"/>
                </a:moveTo>
                <a:lnTo>
                  <a:pt x="6084977" y="3218532"/>
                </a:lnTo>
                <a:lnTo>
                  <a:pt x="6123212" y="3152566"/>
                </a:lnTo>
                <a:lnTo>
                  <a:pt x="6527880" y="3152616"/>
                </a:lnTo>
                <a:lnTo>
                  <a:pt x="6397504" y="2926852"/>
                </a:lnTo>
                <a:lnTo>
                  <a:pt x="6435683" y="2860629"/>
                </a:lnTo>
                <a:close/>
                <a:moveTo>
                  <a:pt x="6702802" y="2113146"/>
                </a:moveTo>
                <a:lnTo>
                  <a:pt x="6424123" y="2595709"/>
                </a:lnTo>
                <a:lnTo>
                  <a:pt x="6386097" y="2529627"/>
                </a:lnTo>
                <a:lnTo>
                  <a:pt x="6588469" y="2179302"/>
                </a:lnTo>
                <a:lnTo>
                  <a:pt x="6327694" y="2179302"/>
                </a:lnTo>
                <a:lnTo>
                  <a:pt x="6289425" y="2113137"/>
                </a:lnTo>
                <a:close/>
                <a:moveTo>
                  <a:pt x="6702812" y="803718"/>
                </a:moveTo>
                <a:lnTo>
                  <a:pt x="6424132" y="1286278"/>
                </a:lnTo>
                <a:lnTo>
                  <a:pt x="6386106" y="1220200"/>
                </a:lnTo>
                <a:lnTo>
                  <a:pt x="6588478" y="869874"/>
                </a:lnTo>
                <a:lnTo>
                  <a:pt x="6327702" y="869874"/>
                </a:lnTo>
                <a:lnTo>
                  <a:pt x="6289432" y="803710"/>
                </a:lnTo>
                <a:close/>
                <a:moveTo>
                  <a:pt x="6702826" y="4724481"/>
                </a:moveTo>
                <a:lnTo>
                  <a:pt x="6429493" y="5197783"/>
                </a:lnTo>
                <a:lnTo>
                  <a:pt x="6418819" y="5197783"/>
                </a:lnTo>
                <a:lnTo>
                  <a:pt x="6386120" y="5140959"/>
                </a:lnTo>
                <a:lnTo>
                  <a:pt x="6588493" y="4790629"/>
                </a:lnTo>
                <a:lnTo>
                  <a:pt x="6327715" y="4790629"/>
                </a:lnTo>
                <a:lnTo>
                  <a:pt x="6289447" y="4724473"/>
                </a:lnTo>
                <a:close/>
                <a:moveTo>
                  <a:pt x="6702841" y="3415050"/>
                </a:moveTo>
                <a:lnTo>
                  <a:pt x="6424161" y="3897613"/>
                </a:lnTo>
                <a:lnTo>
                  <a:pt x="6386135" y="3831531"/>
                </a:lnTo>
                <a:lnTo>
                  <a:pt x="6588506" y="3481201"/>
                </a:lnTo>
                <a:lnTo>
                  <a:pt x="6327729" y="3481201"/>
                </a:lnTo>
                <a:lnTo>
                  <a:pt x="6289462" y="3415041"/>
                </a:lnTo>
                <a:close/>
                <a:moveTo>
                  <a:pt x="6714313" y="1791988"/>
                </a:moveTo>
                <a:lnTo>
                  <a:pt x="6638055" y="1791855"/>
                </a:lnTo>
                <a:lnTo>
                  <a:pt x="6435756" y="1441495"/>
                </a:lnTo>
                <a:lnTo>
                  <a:pt x="6305374" y="1667249"/>
                </a:lnTo>
                <a:lnTo>
                  <a:pt x="6228906" y="1667315"/>
                </a:lnTo>
                <a:lnTo>
                  <a:pt x="6435602" y="1309428"/>
                </a:lnTo>
                <a:close/>
                <a:moveTo>
                  <a:pt x="6714325" y="482560"/>
                </a:moveTo>
                <a:lnTo>
                  <a:pt x="6638067" y="482427"/>
                </a:lnTo>
                <a:lnTo>
                  <a:pt x="6435767" y="132063"/>
                </a:lnTo>
                <a:lnTo>
                  <a:pt x="6305384" y="357821"/>
                </a:lnTo>
                <a:lnTo>
                  <a:pt x="6228915" y="357887"/>
                </a:lnTo>
                <a:lnTo>
                  <a:pt x="6435613" y="0"/>
                </a:lnTo>
                <a:close/>
                <a:moveTo>
                  <a:pt x="6714339" y="4403317"/>
                </a:moveTo>
                <a:lnTo>
                  <a:pt x="6638082" y="4403184"/>
                </a:lnTo>
                <a:lnTo>
                  <a:pt x="6435781" y="4052824"/>
                </a:lnTo>
                <a:lnTo>
                  <a:pt x="6305398" y="4278579"/>
                </a:lnTo>
                <a:lnTo>
                  <a:pt x="6228929" y="4278644"/>
                </a:lnTo>
                <a:lnTo>
                  <a:pt x="6435628" y="3920757"/>
                </a:lnTo>
                <a:close/>
                <a:moveTo>
                  <a:pt x="6714353" y="3093890"/>
                </a:moveTo>
                <a:lnTo>
                  <a:pt x="6638097" y="3093757"/>
                </a:lnTo>
                <a:lnTo>
                  <a:pt x="6435796" y="2743393"/>
                </a:lnTo>
                <a:lnTo>
                  <a:pt x="6305411" y="2969147"/>
                </a:lnTo>
                <a:lnTo>
                  <a:pt x="6228944" y="2969213"/>
                </a:lnTo>
                <a:lnTo>
                  <a:pt x="6435642" y="2611326"/>
                </a:lnTo>
                <a:close/>
                <a:moveTo>
                  <a:pt x="6858000" y="5118456"/>
                </a:moveTo>
                <a:lnTo>
                  <a:pt x="6858000" y="5184393"/>
                </a:lnTo>
                <a:lnTo>
                  <a:pt x="6653119" y="5184399"/>
                </a:lnTo>
                <a:lnTo>
                  <a:pt x="6691354" y="5118435"/>
                </a:lnTo>
                <a:close/>
                <a:moveTo>
                  <a:pt x="6858000" y="4829609"/>
                </a:moveTo>
                <a:lnTo>
                  <a:pt x="6858000" y="4935030"/>
                </a:lnTo>
                <a:lnTo>
                  <a:pt x="6797083" y="4935083"/>
                </a:lnTo>
                <a:close/>
                <a:moveTo>
                  <a:pt x="6858000" y="4580373"/>
                </a:moveTo>
                <a:lnTo>
                  <a:pt x="6858000" y="4712280"/>
                </a:lnTo>
                <a:lnTo>
                  <a:pt x="6695466" y="4993641"/>
                </a:lnTo>
                <a:lnTo>
                  <a:pt x="6858000" y="4993641"/>
                </a:lnTo>
                <a:lnTo>
                  <a:pt x="6858000" y="5059802"/>
                </a:lnTo>
                <a:lnTo>
                  <a:pt x="6581136" y="5059795"/>
                </a:lnTo>
                <a:close/>
                <a:moveTo>
                  <a:pt x="6858000" y="4392879"/>
                </a:moveTo>
                <a:lnTo>
                  <a:pt x="6858000" y="4524683"/>
                </a:lnTo>
                <a:lnTo>
                  <a:pt x="6594280" y="4068077"/>
                </a:lnTo>
                <a:lnTo>
                  <a:pt x="6670536" y="4068210"/>
                </a:lnTo>
                <a:close/>
                <a:moveTo>
                  <a:pt x="6858000" y="3943442"/>
                </a:moveTo>
                <a:lnTo>
                  <a:pt x="6858000" y="4009353"/>
                </a:lnTo>
                <a:lnTo>
                  <a:pt x="6780750" y="4009342"/>
                </a:lnTo>
                <a:lnTo>
                  <a:pt x="6858000" y="4143117"/>
                </a:lnTo>
                <a:lnTo>
                  <a:pt x="6858000" y="4275456"/>
                </a:lnTo>
                <a:lnTo>
                  <a:pt x="6666262" y="3943448"/>
                </a:lnTo>
                <a:close/>
                <a:moveTo>
                  <a:pt x="6858000" y="3809028"/>
                </a:moveTo>
                <a:lnTo>
                  <a:pt x="6858000" y="3874965"/>
                </a:lnTo>
                <a:lnTo>
                  <a:pt x="6653133" y="3874971"/>
                </a:lnTo>
                <a:lnTo>
                  <a:pt x="6691368" y="3809009"/>
                </a:lnTo>
                <a:close/>
                <a:moveTo>
                  <a:pt x="6858000" y="3520207"/>
                </a:moveTo>
                <a:lnTo>
                  <a:pt x="6858000" y="3625605"/>
                </a:lnTo>
                <a:lnTo>
                  <a:pt x="6797098" y="3625656"/>
                </a:lnTo>
                <a:close/>
                <a:moveTo>
                  <a:pt x="6858000" y="3270970"/>
                </a:moveTo>
                <a:lnTo>
                  <a:pt x="6858000" y="3402878"/>
                </a:lnTo>
                <a:lnTo>
                  <a:pt x="6695481" y="3684214"/>
                </a:lnTo>
                <a:lnTo>
                  <a:pt x="6858000" y="3684214"/>
                </a:lnTo>
                <a:lnTo>
                  <a:pt x="6858000" y="3750370"/>
                </a:lnTo>
                <a:lnTo>
                  <a:pt x="6581151" y="3750364"/>
                </a:lnTo>
                <a:close/>
                <a:moveTo>
                  <a:pt x="6858000" y="3083427"/>
                </a:moveTo>
                <a:lnTo>
                  <a:pt x="6858000" y="3215228"/>
                </a:lnTo>
                <a:lnTo>
                  <a:pt x="6594293" y="2758642"/>
                </a:lnTo>
                <a:lnTo>
                  <a:pt x="6670550" y="2758779"/>
                </a:lnTo>
                <a:close/>
                <a:moveTo>
                  <a:pt x="6858000" y="2634016"/>
                </a:moveTo>
                <a:lnTo>
                  <a:pt x="6858000" y="2699927"/>
                </a:lnTo>
                <a:lnTo>
                  <a:pt x="6780767" y="2699916"/>
                </a:lnTo>
                <a:lnTo>
                  <a:pt x="6858000" y="2833661"/>
                </a:lnTo>
                <a:lnTo>
                  <a:pt x="6858000" y="2966000"/>
                </a:lnTo>
                <a:lnTo>
                  <a:pt x="6666277" y="2634022"/>
                </a:lnTo>
                <a:close/>
                <a:moveTo>
                  <a:pt x="6858000" y="2507126"/>
                </a:moveTo>
                <a:lnTo>
                  <a:pt x="6858000" y="2573063"/>
                </a:lnTo>
                <a:lnTo>
                  <a:pt x="6653095" y="2573069"/>
                </a:lnTo>
                <a:lnTo>
                  <a:pt x="6691329" y="2507103"/>
                </a:lnTo>
                <a:close/>
                <a:moveTo>
                  <a:pt x="6858000" y="2218238"/>
                </a:moveTo>
                <a:lnTo>
                  <a:pt x="6858000" y="2323703"/>
                </a:lnTo>
                <a:lnTo>
                  <a:pt x="6797059" y="2323754"/>
                </a:lnTo>
                <a:close/>
                <a:moveTo>
                  <a:pt x="6858000" y="1969001"/>
                </a:moveTo>
                <a:lnTo>
                  <a:pt x="6858000" y="2100913"/>
                </a:lnTo>
                <a:lnTo>
                  <a:pt x="6695444" y="2382314"/>
                </a:lnTo>
                <a:lnTo>
                  <a:pt x="6858000" y="2382314"/>
                </a:lnTo>
                <a:lnTo>
                  <a:pt x="6858000" y="2448472"/>
                </a:lnTo>
                <a:lnTo>
                  <a:pt x="6581114" y="2448468"/>
                </a:lnTo>
                <a:close/>
                <a:moveTo>
                  <a:pt x="6858000" y="1781589"/>
                </a:moveTo>
                <a:lnTo>
                  <a:pt x="6858000" y="1913391"/>
                </a:lnTo>
                <a:lnTo>
                  <a:pt x="6594254" y="1456744"/>
                </a:lnTo>
                <a:lnTo>
                  <a:pt x="6670511" y="1456877"/>
                </a:lnTo>
                <a:close/>
                <a:moveTo>
                  <a:pt x="6858000" y="1332116"/>
                </a:moveTo>
                <a:lnTo>
                  <a:pt x="6858000" y="1398027"/>
                </a:lnTo>
                <a:lnTo>
                  <a:pt x="6780725" y="1398016"/>
                </a:lnTo>
                <a:lnTo>
                  <a:pt x="6858000" y="1531831"/>
                </a:lnTo>
                <a:lnTo>
                  <a:pt x="6858000" y="1664169"/>
                </a:lnTo>
                <a:lnTo>
                  <a:pt x="6666237" y="1332122"/>
                </a:lnTo>
                <a:close/>
                <a:moveTo>
                  <a:pt x="6858000" y="1197694"/>
                </a:moveTo>
                <a:lnTo>
                  <a:pt x="6858000" y="1263635"/>
                </a:lnTo>
                <a:lnTo>
                  <a:pt x="6653104" y="1263642"/>
                </a:lnTo>
                <a:lnTo>
                  <a:pt x="6691339" y="1197671"/>
                </a:lnTo>
                <a:close/>
                <a:moveTo>
                  <a:pt x="6858000" y="908823"/>
                </a:moveTo>
                <a:lnTo>
                  <a:pt x="6858000" y="1014273"/>
                </a:lnTo>
                <a:lnTo>
                  <a:pt x="6797069" y="1014321"/>
                </a:lnTo>
                <a:close/>
                <a:moveTo>
                  <a:pt x="6858000" y="659589"/>
                </a:moveTo>
                <a:lnTo>
                  <a:pt x="6858000" y="791497"/>
                </a:lnTo>
                <a:lnTo>
                  <a:pt x="6695453" y="1072883"/>
                </a:lnTo>
                <a:lnTo>
                  <a:pt x="6858000" y="1072883"/>
                </a:lnTo>
                <a:lnTo>
                  <a:pt x="6858000" y="1139038"/>
                </a:lnTo>
                <a:lnTo>
                  <a:pt x="6581123" y="1139032"/>
                </a:lnTo>
                <a:close/>
                <a:moveTo>
                  <a:pt x="6858000" y="472143"/>
                </a:moveTo>
                <a:lnTo>
                  <a:pt x="6858000" y="603945"/>
                </a:lnTo>
                <a:lnTo>
                  <a:pt x="6594265" y="147313"/>
                </a:lnTo>
                <a:lnTo>
                  <a:pt x="6670522" y="147446"/>
                </a:lnTo>
                <a:close/>
                <a:moveTo>
                  <a:pt x="6858000" y="22688"/>
                </a:moveTo>
                <a:lnTo>
                  <a:pt x="6858000" y="88600"/>
                </a:lnTo>
                <a:lnTo>
                  <a:pt x="6780737" y="88590"/>
                </a:lnTo>
                <a:lnTo>
                  <a:pt x="6858000" y="222383"/>
                </a:lnTo>
                <a:lnTo>
                  <a:pt x="6858000" y="354719"/>
                </a:lnTo>
                <a:lnTo>
                  <a:pt x="6666249" y="22695"/>
                </a:lnTo>
                <a:close/>
              </a:path>
            </a:pathLst>
          </a:custGeom>
          <a:gradFill>
            <a:gsLst>
              <a:gs pos="0">
                <a:schemeClr val="bg2">
                  <a:lumMod val="50000"/>
                  <a:alpha val="0"/>
                </a:schemeClr>
              </a:gs>
              <a:gs pos="100000">
                <a:schemeClr val="bg2">
                  <a:lumMod val="50000"/>
                  <a:alpha val="30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B9DBEA57-0C82-0040-FFD4-00FCD5381420}"/>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5804978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gradFill>
          <a:gsLst>
            <a:gs pos="47000">
              <a:schemeClr val="accent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2EFB0E-4ECF-2046-B99B-CC1A41F30DAE}"/>
              </a:ext>
            </a:extLst>
          </p:cNvPr>
          <p:cNvSpPr txBox="1">
            <a:spLocks/>
          </p:cNvSpPr>
          <p:nvPr userDrawn="1"/>
        </p:nvSpPr>
        <p:spPr>
          <a:xfrm>
            <a:off x="8068058" y="-8070"/>
            <a:ext cx="4123942" cy="6866070"/>
          </a:xfrm>
          <a:custGeom>
            <a:avLst/>
            <a:gdLst>
              <a:gd name="connsiteX0" fmla="*/ 1050244 w 3869643"/>
              <a:gd name="connsiteY0" fmla="*/ 6121399 h 6442681"/>
              <a:gd name="connsiteX1" fmla="*/ 3869643 w 3869643"/>
              <a:gd name="connsiteY1" fmla="*/ 6121399 h 6442681"/>
              <a:gd name="connsiteX2" fmla="*/ 3869643 w 3869643"/>
              <a:gd name="connsiteY2" fmla="*/ 6442681 h 6442681"/>
              <a:gd name="connsiteX3" fmla="*/ 865507 w 3869643"/>
              <a:gd name="connsiteY3" fmla="*/ 6442681 h 6442681"/>
              <a:gd name="connsiteX4" fmla="*/ 3869643 w 3869643"/>
              <a:gd name="connsiteY4" fmla="*/ 3406187 h 6442681"/>
              <a:gd name="connsiteX5" fmla="*/ 3869643 w 3869643"/>
              <a:gd name="connsiteY5" fmla="*/ 5004304 h 6442681"/>
              <a:gd name="connsiteX6" fmla="*/ 3466706 w 3869643"/>
              <a:gd name="connsiteY6" fmla="*/ 4264024 h 6442681"/>
              <a:gd name="connsiteX7" fmla="*/ 3466706 w 3869643"/>
              <a:gd name="connsiteY7" fmla="*/ 4076699 h 6442681"/>
              <a:gd name="connsiteX8" fmla="*/ 2645229 w 3869643"/>
              <a:gd name="connsiteY8" fmla="*/ 1289957 h 6442681"/>
              <a:gd name="connsiteX9" fmla="*/ 3126808 w 3869643"/>
              <a:gd name="connsiteY9" fmla="*/ 2024741 h 6442681"/>
              <a:gd name="connsiteX10" fmla="*/ 1363322 w 3869643"/>
              <a:gd name="connsiteY10" fmla="*/ 5078131 h 6442681"/>
              <a:gd name="connsiteX11" fmla="*/ 3543072 w 3869643"/>
              <a:gd name="connsiteY11" fmla="*/ 5078184 h 6442681"/>
              <a:gd name="connsiteX12" fmla="*/ 3829792 w 3869643"/>
              <a:gd name="connsiteY12" fmla="*/ 5465958 h 6442681"/>
              <a:gd name="connsiteX13" fmla="*/ 3869643 w 3869643"/>
              <a:gd name="connsiteY13" fmla="*/ 5528015 h 6442681"/>
              <a:gd name="connsiteX14" fmla="*/ 3869643 w 3869643"/>
              <a:gd name="connsiteY14" fmla="*/ 5862636 h 6442681"/>
              <a:gd name="connsiteX15" fmla="*/ 0 w 3869643"/>
              <a:gd name="connsiteY15" fmla="*/ 5862637 h 6442681"/>
              <a:gd name="connsiteX16" fmla="*/ 3869643 w 3869643"/>
              <a:gd name="connsiteY16" fmla="*/ 1224613 h 6442681"/>
              <a:gd name="connsiteX17" fmla="*/ 3869643 w 3869643"/>
              <a:gd name="connsiteY17" fmla="*/ 2895332 h 6442681"/>
              <a:gd name="connsiteX18" fmla="*/ 2751149 w 3869643"/>
              <a:gd name="connsiteY18" fmla="*/ 4851399 h 6442681"/>
              <a:gd name="connsiteX19" fmla="*/ 1812243 w 3869643"/>
              <a:gd name="connsiteY19" fmla="*/ 4851399 h 6442681"/>
              <a:gd name="connsiteX20" fmla="*/ 1426390 w 3869643"/>
              <a:gd name="connsiteY20" fmla="*/ 0 h 6442681"/>
              <a:gd name="connsiteX21" fmla="*/ 3869643 w 3869643"/>
              <a:gd name="connsiteY21" fmla="*/ 0 h 6442681"/>
              <a:gd name="connsiteX22" fmla="*/ 3869643 w 3869643"/>
              <a:gd name="connsiteY22" fmla="*/ 849046 h 6442681"/>
              <a:gd name="connsiteX23" fmla="*/ 3274527 w 3869643"/>
              <a:gd name="connsiteY23" fmla="*/ 1793806 h 6442681"/>
              <a:gd name="connsiteX24" fmla="*/ 2637174 w 3869643"/>
              <a:gd name="connsiteY24" fmla="*/ 812499 h 6442681"/>
              <a:gd name="connsiteX25" fmla="*/ 1393425 w 3869643"/>
              <a:gd name="connsiteY25" fmla="*/ 2895088 h 6442681"/>
              <a:gd name="connsiteX26" fmla="*/ 1329711 w 3869643"/>
              <a:gd name="connsiteY26" fmla="*/ 2837001 h 6442681"/>
              <a:gd name="connsiteX27" fmla="*/ 762169 w 3869643"/>
              <a:gd name="connsiteY27" fmla="*/ 1462571 h 6442681"/>
              <a:gd name="connsiteX28" fmla="*/ 1329711 w 3869643"/>
              <a:gd name="connsiteY28" fmla="*/ 88142 h 64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9643" h="6442681">
                <a:moveTo>
                  <a:pt x="1050244" y="6121399"/>
                </a:moveTo>
                <a:lnTo>
                  <a:pt x="3869643" y="6121399"/>
                </a:lnTo>
                <a:lnTo>
                  <a:pt x="3869643" y="6442681"/>
                </a:lnTo>
                <a:lnTo>
                  <a:pt x="865507" y="6442681"/>
                </a:lnTo>
                <a:close/>
                <a:moveTo>
                  <a:pt x="3869643" y="3406187"/>
                </a:moveTo>
                <a:lnTo>
                  <a:pt x="3869643" y="5004304"/>
                </a:lnTo>
                <a:lnTo>
                  <a:pt x="3466706" y="4264024"/>
                </a:lnTo>
                <a:cubicBezTo>
                  <a:pt x="3447656" y="4185707"/>
                  <a:pt x="3444481" y="4186766"/>
                  <a:pt x="3466706" y="4076699"/>
                </a:cubicBezTo>
                <a:close/>
                <a:moveTo>
                  <a:pt x="2645229" y="1289957"/>
                </a:moveTo>
                <a:lnTo>
                  <a:pt x="3126808" y="2024741"/>
                </a:lnTo>
                <a:lnTo>
                  <a:pt x="1363322" y="5078131"/>
                </a:lnTo>
                <a:lnTo>
                  <a:pt x="3543072" y="5078184"/>
                </a:lnTo>
                <a:cubicBezTo>
                  <a:pt x="3659009" y="5085027"/>
                  <a:pt x="3738744" y="5309497"/>
                  <a:pt x="3829792" y="5465958"/>
                </a:cubicBezTo>
                <a:lnTo>
                  <a:pt x="3869643" y="5528015"/>
                </a:lnTo>
                <a:lnTo>
                  <a:pt x="3869643" y="5862636"/>
                </a:lnTo>
                <a:lnTo>
                  <a:pt x="0" y="5862637"/>
                </a:lnTo>
                <a:close/>
                <a:moveTo>
                  <a:pt x="3869643" y="1224613"/>
                </a:moveTo>
                <a:lnTo>
                  <a:pt x="3869643" y="2895332"/>
                </a:lnTo>
                <a:lnTo>
                  <a:pt x="2751149" y="4851399"/>
                </a:lnTo>
                <a:lnTo>
                  <a:pt x="1812243" y="4851399"/>
                </a:lnTo>
                <a:close/>
                <a:moveTo>
                  <a:pt x="1426390" y="0"/>
                </a:moveTo>
                <a:lnTo>
                  <a:pt x="3869643" y="0"/>
                </a:lnTo>
                <a:lnTo>
                  <a:pt x="3869643" y="849046"/>
                </a:lnTo>
                <a:lnTo>
                  <a:pt x="3274527" y="1793806"/>
                </a:lnTo>
                <a:lnTo>
                  <a:pt x="2637174" y="812499"/>
                </a:lnTo>
                <a:lnTo>
                  <a:pt x="1393425" y="2895088"/>
                </a:lnTo>
                <a:lnTo>
                  <a:pt x="1329711" y="2837001"/>
                </a:lnTo>
                <a:cubicBezTo>
                  <a:pt x="979055" y="2485254"/>
                  <a:pt x="762169" y="1999319"/>
                  <a:pt x="762169" y="1462571"/>
                </a:cubicBezTo>
                <a:cubicBezTo>
                  <a:pt x="762169" y="925823"/>
                  <a:pt x="979055" y="439889"/>
                  <a:pt x="1329711" y="88142"/>
                </a:cubicBezTo>
                <a:close/>
              </a:path>
            </a:pathLst>
          </a:custGeom>
          <a:gradFill>
            <a:gsLst>
              <a:gs pos="0">
                <a:schemeClr val="accent1">
                  <a:lumMod val="86714"/>
                </a:schemeClr>
              </a:gs>
              <a:gs pos="100000">
                <a:schemeClr val="accent1">
                  <a:alpha val="0"/>
                  <a:lumMod val="75903"/>
                </a:schemeClr>
              </a:gs>
            </a:gsLst>
            <a:lin ang="1500000" scaled="0"/>
          </a:gradFill>
          <a:ln>
            <a:noFill/>
          </a:ln>
        </p:spPr>
        <p:txBody>
          <a:bodyPr wrap="square" anchor="ctr" anchorCtr="1">
            <a:noAutofit/>
          </a:bodyPr>
          <a:lstStyle>
            <a:lvl1pPr marL="182563" indent="-182563" algn="l" defTabSz="914400" rtl="0" eaLnBrk="1" latinLnBrk="0" hangingPunct="1">
              <a:lnSpc>
                <a:spcPct val="100000"/>
              </a:lnSpc>
              <a:spcBef>
                <a:spcPts val="0"/>
              </a:spcBef>
              <a:spcAft>
                <a:spcPts val="300"/>
              </a:spcAft>
              <a:buSzPct val="85000"/>
              <a:buFont typeface="Arial" panose="020B0604020202020204" pitchFamily="34" charset="0"/>
              <a:buChar char="•"/>
              <a:tabLst/>
              <a:defRPr lang="en-US" sz="800" kern="1200" spc="0" baseline="0">
                <a:noFill/>
                <a:latin typeface="+mn-lt"/>
                <a:ea typeface="Arial" charset="0"/>
                <a:cs typeface="Arial" charset="0"/>
              </a:defRPr>
            </a:lvl1pPr>
            <a:lvl2pPr marL="400050" indent="-192088" algn="l" defTabSz="914400" rtl="0" eaLnBrk="1" latinLnBrk="0" hangingPunct="1">
              <a:lnSpc>
                <a:spcPct val="100000"/>
              </a:lnSpc>
              <a:spcBef>
                <a:spcPts val="0"/>
              </a:spcBef>
              <a:spcAft>
                <a:spcPts val="300"/>
              </a:spcAft>
              <a:buSzPct val="65000"/>
              <a:buFont typeface="Courier New" panose="02070309020205020404" pitchFamily="49" charset="0"/>
              <a:buChar char="o"/>
              <a:tabLst/>
              <a:defRPr lang="en-US" sz="1400" kern="1200" dirty="0" smtClean="0">
                <a:solidFill>
                  <a:schemeClr val="tx1">
                    <a:lumMod val="65000"/>
                    <a:lumOff val="35000"/>
                  </a:schemeClr>
                </a:solidFill>
                <a:latin typeface="+mn-lt"/>
                <a:ea typeface="Arial" charset="0"/>
                <a:cs typeface="Arial" charset="0"/>
              </a:defRPr>
            </a:lvl2pPr>
            <a:lvl3pPr marL="625475" indent="-192088" algn="l" defTabSz="914400" rtl="0" eaLnBrk="1" latinLnBrk="0" hangingPunct="1">
              <a:lnSpc>
                <a:spcPct val="100000"/>
              </a:lnSpc>
              <a:spcBef>
                <a:spcPts val="0"/>
              </a:spcBef>
              <a:spcAft>
                <a:spcPts val="300"/>
              </a:spcAft>
              <a:buSzPct val="85000"/>
              <a:buFont typeface="Wingdings" pitchFamily="2" charset="2"/>
              <a:buChar char="§"/>
              <a:tabLst/>
              <a:defRPr lang="en-US" sz="1200" kern="1200" dirty="0" smtClean="0">
                <a:solidFill>
                  <a:schemeClr val="tx1">
                    <a:lumMod val="65000"/>
                    <a:lumOff val="35000"/>
                  </a:schemeClr>
                </a:solidFill>
                <a:latin typeface="+mn-lt"/>
                <a:ea typeface="Arial" charset="0"/>
                <a:cs typeface="Arial" charset="0"/>
              </a:defRPr>
            </a:lvl3pPr>
            <a:lvl4pPr marL="850900" indent="-233363" algn="l" defTabSz="914400" rtl="0" eaLnBrk="1" latinLnBrk="0" hangingPunct="1">
              <a:lnSpc>
                <a:spcPct val="100000"/>
              </a:lnSpc>
              <a:spcBef>
                <a:spcPts val="0"/>
              </a:spcBef>
              <a:spcAft>
                <a:spcPts val="300"/>
              </a:spcAft>
              <a:buSzPct val="55000"/>
              <a:buFont typeface="AppleMyungjo" pitchFamily="2" charset="-127"/>
              <a:buChar char="◻︎"/>
              <a:tabLst/>
              <a:defRPr lang="en-US" sz="1100" kern="1200" dirty="0" smtClean="0">
                <a:solidFill>
                  <a:schemeClr val="tx1">
                    <a:lumMod val="65000"/>
                    <a:lumOff val="35000"/>
                  </a:schemeClr>
                </a:solidFill>
                <a:latin typeface="+mn-lt"/>
                <a:ea typeface="Arial" charset="0"/>
                <a:cs typeface="Arial" charset="0"/>
              </a:defRPr>
            </a:lvl4pPr>
            <a:lvl5pPr marL="1068388" indent="-190500" algn="l" defTabSz="914400" rtl="0" eaLnBrk="1" latinLnBrk="0" hangingPunct="1">
              <a:lnSpc>
                <a:spcPct val="100000"/>
              </a:lnSpc>
              <a:spcBef>
                <a:spcPts val="0"/>
              </a:spcBef>
              <a:spcAft>
                <a:spcPts val="300"/>
              </a:spcAft>
              <a:buSzPct val="85000"/>
              <a:buFont typeface=".AppleSystemUIFont"/>
              <a:buChar char="-"/>
              <a:tabLst/>
              <a:defRPr lang="en-US" sz="1100" kern="1200" dirty="0">
                <a:solidFill>
                  <a:schemeClr val="tx1">
                    <a:lumMod val="65000"/>
                    <a:lumOff val="3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a:p>
        </p:txBody>
      </p:sp>
      <p:sp>
        <p:nvSpPr>
          <p:cNvPr id="2" name="Title 1"/>
          <p:cNvSpPr>
            <a:spLocks noGrp="1"/>
          </p:cNvSpPr>
          <p:nvPr>
            <p:ph type="ctrTitle" hasCustomPrompt="1"/>
          </p:nvPr>
        </p:nvSpPr>
        <p:spPr>
          <a:xfrm>
            <a:off x="959234" y="2461260"/>
            <a:ext cx="8604765" cy="1935480"/>
          </a:xfrm>
        </p:spPr>
        <p:txBody>
          <a:bodyPr anchor="ctr">
            <a:noAutofit/>
          </a:bodyPr>
          <a:lstStyle>
            <a:lvl1pPr algn="l">
              <a:defRPr sz="4800" b="0">
                <a:solidFill>
                  <a:schemeClr val="tx1"/>
                </a:solidFill>
              </a:defRPr>
            </a:lvl1pPr>
          </a:lstStyle>
          <a:p>
            <a:r>
              <a:rPr lang="en-US"/>
              <a:t>Section Title</a:t>
            </a:r>
          </a:p>
        </p:txBody>
      </p:sp>
      <p:sp>
        <p:nvSpPr>
          <p:cNvPr id="3" name="Slide Number Placeholder 5">
            <a:extLst>
              <a:ext uri="{FF2B5EF4-FFF2-40B4-BE49-F238E27FC236}">
                <a16:creationId xmlns:a16="http://schemas.microsoft.com/office/drawing/2014/main" id="{C2EF6BD0-AB90-3953-4C33-D32A6F3D94AE}"/>
              </a:ext>
            </a:extLst>
          </p:cNvPr>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Tree>
    <p:extLst>
      <p:ext uri="{BB962C8B-B14F-4D97-AF65-F5344CB8AC3E}">
        <p14:creationId xmlns:p14="http://schemas.microsoft.com/office/powerpoint/2010/main" val="3606349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1" y="549275"/>
            <a:ext cx="11048994" cy="332399"/>
          </a:xfrm>
          <a:prstGeom prst="rect">
            <a:avLst/>
          </a:prstGeom>
        </p:spPr>
        <p:txBody>
          <a:bodyPr vert="horz" wrap="square" lIns="0" tIns="0" rIns="0" bIns="0" rtlCol="0" anchor="t">
            <a:spAutoFit/>
          </a:bodyPr>
          <a:lstStyle/>
          <a:p>
            <a:r>
              <a:rPr lang="en-US"/>
              <a:t>Click to edit Master title style</a:t>
            </a:r>
          </a:p>
        </p:txBody>
      </p:sp>
      <p:sp>
        <p:nvSpPr>
          <p:cNvPr id="6" name="Slide Number Placeholder 5"/>
          <p:cNvSpPr>
            <a:spLocks noGrp="1"/>
          </p:cNvSpPr>
          <p:nvPr>
            <p:ph type="sldNum" sz="quarter" idx="4"/>
          </p:nvPr>
        </p:nvSpPr>
        <p:spPr>
          <a:xfrm>
            <a:off x="11138282" y="6431115"/>
            <a:ext cx="482217" cy="211203"/>
          </a:xfrm>
          <a:prstGeom prst="rect">
            <a:avLst/>
          </a:prstGeom>
        </p:spPr>
        <p:txBody>
          <a:bodyPr vert="horz" wrap="none" lIns="0" tIns="36000" rIns="0" bIns="36000" rtlCol="0" anchor="b">
            <a:noAutofit/>
          </a:bodyPr>
          <a:lstStyle>
            <a:lvl1pPr algn="r">
              <a:defRPr sz="900">
                <a:solidFill>
                  <a:schemeClr val="tx1">
                    <a:alpha val="70000"/>
                  </a:schemeClr>
                </a:solidFill>
                <a:latin typeface="+mn-lt"/>
                <a:ea typeface="Arial" charset="0"/>
                <a:cs typeface="Arial" charset="0"/>
              </a:defRPr>
            </a:lvl1pPr>
          </a:lstStyle>
          <a:p>
            <a:fld id="{D4BF1F63-4705-854C-A90E-B08697EA9D5E}" type="slidenum">
              <a:rPr lang="en-US" smtClean="0"/>
              <a:pPr/>
              <a:t>‹#›</a:t>
            </a:fld>
            <a:endParaRPr lang="en-US"/>
          </a:p>
        </p:txBody>
      </p:sp>
      <p:sp>
        <p:nvSpPr>
          <p:cNvPr id="9" name="Footer Placeholder 8"/>
          <p:cNvSpPr>
            <a:spLocks noGrp="1"/>
          </p:cNvSpPr>
          <p:nvPr>
            <p:ph type="ftr" sz="quarter" idx="3"/>
          </p:nvPr>
        </p:nvSpPr>
        <p:spPr>
          <a:xfrm>
            <a:off x="571500" y="6431115"/>
            <a:ext cx="9400472" cy="211203"/>
          </a:xfrm>
          <a:prstGeom prst="rect">
            <a:avLst/>
          </a:prstGeom>
        </p:spPr>
        <p:txBody>
          <a:bodyPr vert="horz" wrap="square" lIns="0" tIns="36000" rIns="0" bIns="36000" rtlCol="0" anchor="b">
            <a:noAutofit/>
          </a:bodyPr>
          <a:lstStyle>
            <a:lvl1pPr algn="l">
              <a:defRPr sz="900">
                <a:solidFill>
                  <a:schemeClr val="tx1">
                    <a:alpha val="70000"/>
                  </a:schemeClr>
                </a:solidFill>
              </a:defRPr>
            </a:lvl1pPr>
          </a:lstStyle>
          <a:p>
            <a:endParaRPr lang="en-US"/>
          </a:p>
        </p:txBody>
      </p:sp>
      <p:sp>
        <p:nvSpPr>
          <p:cNvPr id="3" name="Text Placeholder 2">
            <a:extLst>
              <a:ext uri="{FF2B5EF4-FFF2-40B4-BE49-F238E27FC236}">
                <a16:creationId xmlns:a16="http://schemas.microsoft.com/office/drawing/2014/main" id="{7BA0E5DB-1955-ED42-98F3-4666DD68230F}"/>
              </a:ext>
            </a:extLst>
          </p:cNvPr>
          <p:cNvSpPr>
            <a:spLocks noGrp="1"/>
          </p:cNvSpPr>
          <p:nvPr userDrawn="1">
            <p:ph type="body" idx="1"/>
          </p:nvPr>
        </p:nvSpPr>
        <p:spPr>
          <a:xfrm>
            <a:off x="571475" y="1231906"/>
            <a:ext cx="11053435" cy="494505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AD78FA15-10ED-374C-8B6D-CEACF21EF061}"/>
              </a:ext>
            </a:extLst>
          </p:cNvPr>
          <p:cNvGrpSpPr/>
          <p:nvPr userDrawn="1"/>
        </p:nvGrpSpPr>
        <p:grpSpPr>
          <a:xfrm>
            <a:off x="576263" y="-130183"/>
            <a:ext cx="11044237" cy="7118366"/>
            <a:chOff x="576263" y="-130183"/>
            <a:chExt cx="7991475" cy="7118366"/>
          </a:xfrm>
        </p:grpSpPr>
        <p:grpSp>
          <p:nvGrpSpPr>
            <p:cNvPr id="63" name="Group 62">
              <a:extLst>
                <a:ext uri="{FF2B5EF4-FFF2-40B4-BE49-F238E27FC236}">
                  <a16:creationId xmlns:a16="http://schemas.microsoft.com/office/drawing/2014/main" id="{81F3A5FA-C108-6A4E-9D2F-439D0B7D37B5}"/>
                </a:ext>
              </a:extLst>
            </p:cNvPr>
            <p:cNvGrpSpPr/>
            <p:nvPr userDrawn="1"/>
          </p:nvGrpSpPr>
          <p:grpSpPr>
            <a:xfrm>
              <a:off x="576263" y="-130183"/>
              <a:ext cx="7991475" cy="125046"/>
              <a:chOff x="576263" y="-130183"/>
              <a:chExt cx="7991475" cy="125046"/>
            </a:xfrm>
          </p:grpSpPr>
          <p:cxnSp>
            <p:nvCxnSpPr>
              <p:cNvPr id="84" name="Straight Connector 83">
                <a:extLst>
                  <a:ext uri="{FF2B5EF4-FFF2-40B4-BE49-F238E27FC236}">
                    <a16:creationId xmlns:a16="http://schemas.microsoft.com/office/drawing/2014/main" id="{0966048F-66F1-6745-9D52-D1F0EC131D7A}"/>
                  </a:ext>
                </a:extLst>
              </p:cNvPr>
              <p:cNvCxnSpPr/>
              <p:nvPr userDrawn="1"/>
            </p:nvCxnSpPr>
            <p:spPr>
              <a:xfrm flipV="1">
                <a:off x="576263" y="-130183"/>
                <a:ext cx="0" cy="125046"/>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79DF459-EF6B-1C46-B6A4-33A7A1845782}"/>
                  </a:ext>
                </a:extLst>
              </p:cNvPr>
              <p:cNvCxnSpPr/>
              <p:nvPr userDrawn="1"/>
            </p:nvCxnSpPr>
            <p:spPr>
              <a:xfrm flipV="1">
                <a:off x="8567738" y="-130183"/>
                <a:ext cx="0" cy="125046"/>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A77A703B-8F95-CD46-BE2C-C578DAD727DA}"/>
                </a:ext>
              </a:extLst>
            </p:cNvPr>
            <p:cNvGrpSpPr/>
            <p:nvPr userDrawn="1"/>
          </p:nvGrpSpPr>
          <p:grpSpPr>
            <a:xfrm>
              <a:off x="576263" y="6863137"/>
              <a:ext cx="7991475" cy="125046"/>
              <a:chOff x="576263" y="6863137"/>
              <a:chExt cx="7991475" cy="125046"/>
            </a:xfrm>
          </p:grpSpPr>
          <p:cxnSp>
            <p:nvCxnSpPr>
              <p:cNvPr id="64" name="Straight Connector 63">
                <a:extLst>
                  <a:ext uri="{FF2B5EF4-FFF2-40B4-BE49-F238E27FC236}">
                    <a16:creationId xmlns:a16="http://schemas.microsoft.com/office/drawing/2014/main" id="{43DF4A3A-E16D-F84D-9711-93CA9D430F35}"/>
                  </a:ext>
                </a:extLst>
              </p:cNvPr>
              <p:cNvCxnSpPr/>
              <p:nvPr userDrawn="1"/>
            </p:nvCxnSpPr>
            <p:spPr>
              <a:xfrm flipV="1">
                <a:off x="576263" y="6863137"/>
                <a:ext cx="0" cy="125046"/>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7C474E-5266-D04F-912F-EDFCA5EBE1A8}"/>
                  </a:ext>
                </a:extLst>
              </p:cNvPr>
              <p:cNvCxnSpPr/>
              <p:nvPr userDrawn="1"/>
            </p:nvCxnSpPr>
            <p:spPr>
              <a:xfrm flipV="1">
                <a:off x="8567738" y="6863137"/>
                <a:ext cx="0" cy="125046"/>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0C39B9E8-5CC4-4F4A-85A9-39EF92174D28}"/>
              </a:ext>
            </a:extLst>
          </p:cNvPr>
          <p:cNvGrpSpPr/>
          <p:nvPr userDrawn="1"/>
        </p:nvGrpSpPr>
        <p:grpSpPr>
          <a:xfrm>
            <a:off x="-146304" y="549275"/>
            <a:ext cx="12484608" cy="5875338"/>
            <a:chOff x="-101885" y="549275"/>
            <a:chExt cx="9347485" cy="5875338"/>
          </a:xfrm>
        </p:grpSpPr>
        <p:grpSp>
          <p:nvGrpSpPr>
            <p:cNvPr id="66" name="Group 65">
              <a:extLst>
                <a:ext uri="{FF2B5EF4-FFF2-40B4-BE49-F238E27FC236}">
                  <a16:creationId xmlns:a16="http://schemas.microsoft.com/office/drawing/2014/main" id="{EC16613C-5562-4E4B-93BE-01CB59F45B04}"/>
                </a:ext>
              </a:extLst>
            </p:cNvPr>
            <p:cNvGrpSpPr/>
            <p:nvPr userDrawn="1"/>
          </p:nvGrpSpPr>
          <p:grpSpPr>
            <a:xfrm>
              <a:off x="-101600" y="549275"/>
              <a:ext cx="9347200" cy="0"/>
              <a:chOff x="-101600" y="1019434"/>
              <a:chExt cx="9347200" cy="0"/>
            </a:xfrm>
          </p:grpSpPr>
          <p:cxnSp>
            <p:nvCxnSpPr>
              <p:cNvPr id="82" name="Straight Connector 81">
                <a:extLst>
                  <a:ext uri="{FF2B5EF4-FFF2-40B4-BE49-F238E27FC236}">
                    <a16:creationId xmlns:a16="http://schemas.microsoft.com/office/drawing/2014/main" id="{3D463771-95DF-4449-A6CB-038AEFE2AAF0}"/>
                  </a:ext>
                </a:extLst>
              </p:cNvPr>
              <p:cNvCxnSpPr>
                <a:cxnSpLocks/>
              </p:cNvCxnSpPr>
              <p:nvPr userDrawn="1"/>
            </p:nvCxnSpPr>
            <p:spPr>
              <a:xfrm>
                <a:off x="-101600" y="1019434"/>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0FA897-99D1-C743-902D-F1C698627C07}"/>
                  </a:ext>
                </a:extLst>
              </p:cNvPr>
              <p:cNvCxnSpPr>
                <a:cxnSpLocks/>
              </p:cNvCxnSpPr>
              <p:nvPr userDrawn="1"/>
            </p:nvCxnSpPr>
            <p:spPr>
              <a:xfrm>
                <a:off x="9144000" y="1019434"/>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2B3D57A5-4ABE-FF4F-A3EE-E0B2013899EA}"/>
                </a:ext>
              </a:extLst>
            </p:cNvPr>
            <p:cNvGrpSpPr/>
            <p:nvPr userDrawn="1"/>
          </p:nvGrpSpPr>
          <p:grpSpPr>
            <a:xfrm>
              <a:off x="-101885" y="6424613"/>
              <a:ext cx="9347485" cy="0"/>
              <a:chOff x="-101885" y="6424613"/>
              <a:chExt cx="9347485" cy="0"/>
            </a:xfrm>
          </p:grpSpPr>
          <p:cxnSp>
            <p:nvCxnSpPr>
              <p:cNvPr id="80" name="Straight Connector 79">
                <a:extLst>
                  <a:ext uri="{FF2B5EF4-FFF2-40B4-BE49-F238E27FC236}">
                    <a16:creationId xmlns:a16="http://schemas.microsoft.com/office/drawing/2014/main" id="{E4190A6A-3766-9F40-81BF-9433DDE16AED}"/>
                  </a:ext>
                </a:extLst>
              </p:cNvPr>
              <p:cNvCxnSpPr/>
              <p:nvPr userDrawn="1"/>
            </p:nvCxnSpPr>
            <p:spPr>
              <a:xfrm>
                <a:off x="9144000" y="6424613"/>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00EBE9E-CB89-E34E-B43B-F966AA22D326}"/>
                  </a:ext>
                </a:extLst>
              </p:cNvPr>
              <p:cNvCxnSpPr/>
              <p:nvPr userDrawn="1"/>
            </p:nvCxnSpPr>
            <p:spPr>
              <a:xfrm>
                <a:off x="-101885" y="6424613"/>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A3694741-FC29-5A41-8222-7EC9C8DA9BA6}"/>
                </a:ext>
              </a:extLst>
            </p:cNvPr>
            <p:cNvGrpSpPr/>
            <p:nvPr userDrawn="1"/>
          </p:nvGrpSpPr>
          <p:grpSpPr>
            <a:xfrm>
              <a:off x="-101885" y="6164137"/>
              <a:ext cx="9347485" cy="0"/>
              <a:chOff x="-101885" y="6164137"/>
              <a:chExt cx="9347485" cy="0"/>
            </a:xfrm>
          </p:grpSpPr>
          <p:cxnSp>
            <p:nvCxnSpPr>
              <p:cNvPr id="78" name="Straight Connector 77">
                <a:extLst>
                  <a:ext uri="{FF2B5EF4-FFF2-40B4-BE49-F238E27FC236}">
                    <a16:creationId xmlns:a16="http://schemas.microsoft.com/office/drawing/2014/main" id="{3A429178-39C7-554E-A77D-619BC86762FD}"/>
                  </a:ext>
                </a:extLst>
              </p:cNvPr>
              <p:cNvCxnSpPr/>
              <p:nvPr userDrawn="1"/>
            </p:nvCxnSpPr>
            <p:spPr>
              <a:xfrm>
                <a:off x="9144000" y="6164137"/>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6B30D9-9114-564F-9F02-F9F30CB8E92B}"/>
                  </a:ext>
                </a:extLst>
              </p:cNvPr>
              <p:cNvCxnSpPr/>
              <p:nvPr userDrawn="1"/>
            </p:nvCxnSpPr>
            <p:spPr>
              <a:xfrm>
                <a:off x="-101885" y="6164137"/>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111A1B5-B7DF-B243-8792-D3BD83BA2378}"/>
                </a:ext>
              </a:extLst>
            </p:cNvPr>
            <p:cNvGrpSpPr/>
            <p:nvPr userDrawn="1"/>
          </p:nvGrpSpPr>
          <p:grpSpPr>
            <a:xfrm>
              <a:off x="-101885" y="1577371"/>
              <a:ext cx="9347485" cy="4763"/>
              <a:chOff x="-101885" y="1628775"/>
              <a:chExt cx="9347485" cy="4763"/>
            </a:xfrm>
          </p:grpSpPr>
          <p:cxnSp>
            <p:nvCxnSpPr>
              <p:cNvPr id="76" name="Straight Connector 75">
                <a:extLst>
                  <a:ext uri="{FF2B5EF4-FFF2-40B4-BE49-F238E27FC236}">
                    <a16:creationId xmlns:a16="http://schemas.microsoft.com/office/drawing/2014/main" id="{5E5918AD-549D-E54F-B802-59183572F3D5}"/>
                  </a:ext>
                </a:extLst>
              </p:cNvPr>
              <p:cNvCxnSpPr/>
              <p:nvPr userDrawn="1"/>
            </p:nvCxnSpPr>
            <p:spPr>
              <a:xfrm>
                <a:off x="9144000" y="1633538"/>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94385CF-95E0-BF48-AAEF-3FED16D746CC}"/>
                  </a:ext>
                </a:extLst>
              </p:cNvPr>
              <p:cNvCxnSpPr>
                <a:cxnSpLocks/>
              </p:cNvCxnSpPr>
              <p:nvPr userDrawn="1"/>
            </p:nvCxnSpPr>
            <p:spPr>
              <a:xfrm>
                <a:off x="-101885" y="1628775"/>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71B32B6-5B65-7048-8D02-6CD021A88AEA}"/>
                </a:ext>
              </a:extLst>
            </p:cNvPr>
            <p:cNvGrpSpPr/>
            <p:nvPr userDrawn="1"/>
          </p:nvGrpSpPr>
          <p:grpSpPr>
            <a:xfrm>
              <a:off x="-101600" y="889000"/>
              <a:ext cx="9347200" cy="0"/>
              <a:chOff x="-101600" y="1019434"/>
              <a:chExt cx="9347200" cy="0"/>
            </a:xfrm>
          </p:grpSpPr>
          <p:cxnSp>
            <p:nvCxnSpPr>
              <p:cNvPr id="74" name="Straight Connector 73">
                <a:extLst>
                  <a:ext uri="{FF2B5EF4-FFF2-40B4-BE49-F238E27FC236}">
                    <a16:creationId xmlns:a16="http://schemas.microsoft.com/office/drawing/2014/main" id="{23F4AE4A-7CCA-1443-8B04-2C16553FFA9C}"/>
                  </a:ext>
                </a:extLst>
              </p:cNvPr>
              <p:cNvCxnSpPr>
                <a:cxnSpLocks/>
              </p:cNvCxnSpPr>
              <p:nvPr userDrawn="1"/>
            </p:nvCxnSpPr>
            <p:spPr>
              <a:xfrm>
                <a:off x="-101600" y="1019434"/>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F56F9E4-0F7A-AC43-9FB1-8F9446DDC1A5}"/>
                  </a:ext>
                </a:extLst>
              </p:cNvPr>
              <p:cNvCxnSpPr>
                <a:cxnSpLocks/>
              </p:cNvCxnSpPr>
              <p:nvPr userDrawn="1"/>
            </p:nvCxnSpPr>
            <p:spPr>
              <a:xfrm>
                <a:off x="9144000" y="1019434"/>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72C8422-B014-C149-BBB5-FC5071F12D39}"/>
                </a:ext>
              </a:extLst>
            </p:cNvPr>
            <p:cNvGrpSpPr/>
            <p:nvPr userDrawn="1"/>
          </p:nvGrpSpPr>
          <p:grpSpPr>
            <a:xfrm>
              <a:off x="-101600" y="1231900"/>
              <a:ext cx="9347200" cy="0"/>
              <a:chOff x="-101600" y="1019434"/>
              <a:chExt cx="9347200" cy="0"/>
            </a:xfrm>
          </p:grpSpPr>
          <p:cxnSp>
            <p:nvCxnSpPr>
              <p:cNvPr id="72" name="Straight Connector 71">
                <a:extLst>
                  <a:ext uri="{FF2B5EF4-FFF2-40B4-BE49-F238E27FC236}">
                    <a16:creationId xmlns:a16="http://schemas.microsoft.com/office/drawing/2014/main" id="{C05A49E1-AA29-0849-839B-EAF7FB67CE55}"/>
                  </a:ext>
                </a:extLst>
              </p:cNvPr>
              <p:cNvCxnSpPr>
                <a:cxnSpLocks/>
              </p:cNvCxnSpPr>
              <p:nvPr userDrawn="1"/>
            </p:nvCxnSpPr>
            <p:spPr>
              <a:xfrm>
                <a:off x="-101600" y="1019434"/>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0C9841-8D64-6A46-8338-BDEDDA3B7347}"/>
                  </a:ext>
                </a:extLst>
              </p:cNvPr>
              <p:cNvCxnSpPr>
                <a:cxnSpLocks/>
              </p:cNvCxnSpPr>
              <p:nvPr userDrawn="1"/>
            </p:nvCxnSpPr>
            <p:spPr>
              <a:xfrm>
                <a:off x="9144000" y="1019434"/>
                <a:ext cx="101600" cy="0"/>
              </a:xfrm>
              <a:prstGeom prst="line">
                <a:avLst/>
              </a:prstGeom>
              <a:ln>
                <a:solidFill>
                  <a:srgbClr val="A7192F"/>
                </a:solidFill>
                <a:prstDash val="dash"/>
              </a:ln>
            </p:spPr>
            <p:style>
              <a:lnRef idx="1">
                <a:schemeClr val="accent1"/>
              </a:lnRef>
              <a:fillRef idx="0">
                <a:schemeClr val="accent1"/>
              </a:fillRef>
              <a:effectRef idx="0">
                <a:schemeClr val="accent1"/>
              </a:effectRef>
              <a:fontRef idx="minor">
                <a:schemeClr val="tx1"/>
              </a:fontRef>
            </p:style>
          </p:cxnSp>
        </p:grpSp>
      </p:grpSp>
      <p:sp>
        <p:nvSpPr>
          <p:cNvPr id="86" name="Freeform 85">
            <a:extLst>
              <a:ext uri="{FF2B5EF4-FFF2-40B4-BE49-F238E27FC236}">
                <a16:creationId xmlns:a16="http://schemas.microsoft.com/office/drawing/2014/main" id="{1F576DAE-C0FF-5A44-83BB-29C56D314DAF}"/>
              </a:ext>
            </a:extLst>
          </p:cNvPr>
          <p:cNvSpPr/>
          <p:nvPr userDrawn="1"/>
        </p:nvSpPr>
        <p:spPr>
          <a:xfrm>
            <a:off x="11819999" y="6451086"/>
            <a:ext cx="167522" cy="191828"/>
          </a:xfrm>
          <a:custGeom>
            <a:avLst/>
            <a:gdLst>
              <a:gd name="connsiteX0" fmla="*/ 100415 w 167522"/>
              <a:gd name="connsiteY0" fmla="*/ 105241 h 191828"/>
              <a:gd name="connsiteX1" fmla="*/ 150864 w 167522"/>
              <a:gd name="connsiteY1" fmla="*/ 191820 h 191828"/>
              <a:gd name="connsiteX2" fmla="*/ 16648 w 167522"/>
              <a:gd name="connsiteY2" fmla="*/ 191828 h 191828"/>
              <a:gd name="connsiteX3" fmla="*/ 27252 w 167522"/>
              <a:gd name="connsiteY3" fmla="*/ 173695 h 191828"/>
              <a:gd name="connsiteX4" fmla="*/ 119116 w 167522"/>
              <a:gd name="connsiteY4" fmla="*/ 173702 h 191828"/>
              <a:gd name="connsiteX5" fmla="*/ 89828 w 167522"/>
              <a:gd name="connsiteY5" fmla="*/ 123435 h 191828"/>
              <a:gd name="connsiteX6" fmla="*/ 100404 w 167522"/>
              <a:gd name="connsiteY6" fmla="*/ 48087 h 191828"/>
              <a:gd name="connsiteX7" fmla="*/ 167522 w 167522"/>
              <a:gd name="connsiteY7" fmla="*/ 163254 h 191828"/>
              <a:gd name="connsiteX8" fmla="*/ 146363 w 167522"/>
              <a:gd name="connsiteY8" fmla="*/ 163214 h 191828"/>
              <a:gd name="connsiteX9" fmla="*/ 100445 w 167522"/>
              <a:gd name="connsiteY9" fmla="*/ 84390 h 191828"/>
              <a:gd name="connsiteX10" fmla="*/ 71157 w 167522"/>
              <a:gd name="connsiteY10" fmla="*/ 134651 h 191828"/>
              <a:gd name="connsiteX11" fmla="*/ 49958 w 167522"/>
              <a:gd name="connsiteY11" fmla="*/ 134662 h 191828"/>
              <a:gd name="connsiteX12" fmla="*/ 67109 w 167522"/>
              <a:gd name="connsiteY12" fmla="*/ 48087 h 191828"/>
              <a:gd name="connsiteX13" fmla="*/ 77657 w 167522"/>
              <a:gd name="connsiteY13" fmla="*/ 66257 h 191828"/>
              <a:gd name="connsiteX14" fmla="*/ 31717 w 167522"/>
              <a:gd name="connsiteY14" fmla="*/ 145079 h 191828"/>
              <a:gd name="connsiteX15" fmla="*/ 90285 w 167522"/>
              <a:gd name="connsiteY15" fmla="*/ 145079 h 191828"/>
              <a:gd name="connsiteX16" fmla="*/ 100900 w 167522"/>
              <a:gd name="connsiteY16" fmla="*/ 163256 h 191828"/>
              <a:gd name="connsiteX17" fmla="*/ 0 w 167522"/>
              <a:gd name="connsiteY17" fmla="*/ 163254 h 191828"/>
              <a:gd name="connsiteX18" fmla="*/ 69131 w 167522"/>
              <a:gd name="connsiteY18" fmla="*/ 0 h 191828"/>
              <a:gd name="connsiteX19" fmla="*/ 124438 w 167522"/>
              <a:gd name="connsiteY19" fmla="*/ 54798 h 191828"/>
              <a:gd name="connsiteX20" fmla="*/ 123706 w 167522"/>
              <a:gd name="connsiteY20" fmla="*/ 63933 h 191828"/>
              <a:gd name="connsiteX21" fmla="*/ 123302 w 167522"/>
              <a:gd name="connsiteY21" fmla="*/ 66520 h 191828"/>
              <a:gd name="connsiteX22" fmla="*/ 100799 w 167522"/>
              <a:gd name="connsiteY22" fmla="*/ 27742 h 191828"/>
              <a:gd name="connsiteX23" fmla="*/ 84137 w 167522"/>
              <a:gd name="connsiteY23" fmla="*/ 56429 h 191828"/>
              <a:gd name="connsiteX24" fmla="*/ 67048 w 167522"/>
              <a:gd name="connsiteY24" fmla="*/ 27315 h 191828"/>
              <a:gd name="connsiteX25" fmla="*/ 28917 w 167522"/>
              <a:gd name="connsiteY25" fmla="*/ 92442 h 191828"/>
              <a:gd name="connsiteX26" fmla="*/ 28063 w 167522"/>
              <a:gd name="connsiteY26" fmla="*/ 91506 h 191828"/>
              <a:gd name="connsiteX27" fmla="*/ 13824 w 167522"/>
              <a:gd name="connsiteY27" fmla="*/ 54801 h 191828"/>
              <a:gd name="connsiteX28" fmla="*/ 69131 w 167522"/>
              <a:gd name="connsiteY28" fmla="*/ 0 h 1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522" h="191828">
                <a:moveTo>
                  <a:pt x="100415" y="105241"/>
                </a:moveTo>
                <a:lnTo>
                  <a:pt x="150864" y="191820"/>
                </a:lnTo>
                <a:lnTo>
                  <a:pt x="16648" y="191828"/>
                </a:lnTo>
                <a:lnTo>
                  <a:pt x="27252" y="173695"/>
                </a:lnTo>
                <a:cubicBezTo>
                  <a:pt x="27252" y="173695"/>
                  <a:pt x="114144" y="173702"/>
                  <a:pt x="119116" y="173702"/>
                </a:cubicBezTo>
                <a:cubicBezTo>
                  <a:pt x="116710" y="169569"/>
                  <a:pt x="89828" y="123435"/>
                  <a:pt x="89828" y="123435"/>
                </a:cubicBezTo>
                <a:close/>
                <a:moveTo>
                  <a:pt x="100404" y="48087"/>
                </a:moveTo>
                <a:lnTo>
                  <a:pt x="167522" y="163254"/>
                </a:lnTo>
                <a:lnTo>
                  <a:pt x="146363" y="163214"/>
                </a:lnTo>
                <a:cubicBezTo>
                  <a:pt x="146363" y="163214"/>
                  <a:pt x="102930" y="88655"/>
                  <a:pt x="100445" y="84390"/>
                </a:cubicBezTo>
                <a:cubicBezTo>
                  <a:pt x="98037" y="88519"/>
                  <a:pt x="71157" y="134651"/>
                  <a:pt x="71157" y="134651"/>
                </a:cubicBezTo>
                <a:lnTo>
                  <a:pt x="49958" y="134662"/>
                </a:lnTo>
                <a:close/>
                <a:moveTo>
                  <a:pt x="67109" y="48087"/>
                </a:moveTo>
                <a:lnTo>
                  <a:pt x="77657" y="66257"/>
                </a:lnTo>
                <a:cubicBezTo>
                  <a:pt x="77657" y="66257"/>
                  <a:pt x="34204" y="140812"/>
                  <a:pt x="31717" y="145079"/>
                </a:cubicBezTo>
                <a:lnTo>
                  <a:pt x="90285" y="145079"/>
                </a:lnTo>
                <a:lnTo>
                  <a:pt x="100900" y="163256"/>
                </a:lnTo>
                <a:lnTo>
                  <a:pt x="0" y="163254"/>
                </a:lnTo>
                <a:close/>
                <a:moveTo>
                  <a:pt x="69131" y="0"/>
                </a:moveTo>
                <a:cubicBezTo>
                  <a:pt x="99661" y="34"/>
                  <a:pt x="124403" y="24548"/>
                  <a:pt x="124438" y="54798"/>
                </a:cubicBezTo>
                <a:cubicBezTo>
                  <a:pt x="124413" y="57857"/>
                  <a:pt x="124168" y="60910"/>
                  <a:pt x="123706" y="63933"/>
                </a:cubicBezTo>
                <a:lnTo>
                  <a:pt x="123302" y="66520"/>
                </a:lnTo>
                <a:lnTo>
                  <a:pt x="100799" y="27742"/>
                </a:lnTo>
                <a:lnTo>
                  <a:pt x="84137" y="56429"/>
                </a:lnTo>
                <a:lnTo>
                  <a:pt x="67048" y="27315"/>
                </a:lnTo>
                <a:lnTo>
                  <a:pt x="28917" y="92442"/>
                </a:lnTo>
                <a:lnTo>
                  <a:pt x="28063" y="91506"/>
                </a:lnTo>
                <a:cubicBezTo>
                  <a:pt x="18898" y="81438"/>
                  <a:pt x="13824" y="68360"/>
                  <a:pt x="13824" y="54801"/>
                </a:cubicBezTo>
                <a:cubicBezTo>
                  <a:pt x="13824" y="24535"/>
                  <a:pt x="38586" y="0"/>
                  <a:pt x="69131" y="0"/>
                </a:cubicBezTo>
                <a:close/>
              </a:path>
            </a:pathLst>
          </a:custGeom>
          <a:solidFill>
            <a:schemeClr val="tx2"/>
          </a:solidFill>
          <a:ln w="206" cap="flat">
            <a:noFill/>
            <a:prstDash val="solid"/>
            <a:miter/>
          </a:ln>
        </p:spPr>
        <p:txBody>
          <a:bodyPr rtlCol="0" anchor="ctr"/>
          <a:lstStyle/>
          <a:p>
            <a:endParaRPr lang="en-US"/>
          </a:p>
        </p:txBody>
      </p:sp>
    </p:spTree>
    <p:extLst>
      <p:ext uri="{BB962C8B-B14F-4D97-AF65-F5344CB8AC3E}">
        <p14:creationId xmlns:p14="http://schemas.microsoft.com/office/powerpoint/2010/main" val="2382974698"/>
      </p:ext>
    </p:extLst>
  </p:cSld>
  <p:clrMap bg1="lt1" tx1="dk1" bg2="lt2" tx2="dk2" accent1="accent1" accent2="accent2" accent3="accent3" accent4="accent4" accent5="accent5" accent6="accent6" hlink="hlink" folHlink="folHlink"/>
  <p:sldLayoutIdLst>
    <p:sldLayoutId id="2147483955" r:id="rId1"/>
    <p:sldLayoutId id="2147483993" r:id="rId2"/>
    <p:sldLayoutId id="2147484257" r:id="rId3"/>
    <p:sldLayoutId id="2147484009" r:id="rId4"/>
    <p:sldLayoutId id="2147484010" r:id="rId5"/>
    <p:sldLayoutId id="2147484099" r:id="rId6"/>
    <p:sldLayoutId id="2147484251" r:id="rId7"/>
    <p:sldLayoutId id="2147484265" r:id="rId8"/>
    <p:sldLayoutId id="2147484101" r:id="rId9"/>
    <p:sldLayoutId id="2147484252" r:id="rId10"/>
    <p:sldLayoutId id="2147484266" r:id="rId11"/>
    <p:sldLayoutId id="2147484102" r:id="rId12"/>
    <p:sldLayoutId id="2147484253" r:id="rId13"/>
    <p:sldLayoutId id="2147484267" r:id="rId14"/>
    <p:sldLayoutId id="2147484248" r:id="rId15"/>
    <p:sldLayoutId id="2147484254" r:id="rId16"/>
    <p:sldLayoutId id="2147484268" r:id="rId17"/>
    <p:sldLayoutId id="2147484249" r:id="rId18"/>
    <p:sldLayoutId id="2147484255" r:id="rId19"/>
    <p:sldLayoutId id="2147484269" r:id="rId20"/>
    <p:sldLayoutId id="2147484250" r:id="rId21"/>
    <p:sldLayoutId id="2147484256" r:id="rId22"/>
    <p:sldLayoutId id="2147484270" r:id="rId23"/>
    <p:sldLayoutId id="2147483959" r:id="rId24"/>
    <p:sldLayoutId id="2147483962" r:id="rId25"/>
    <p:sldLayoutId id="2147484018" r:id="rId26"/>
    <p:sldLayoutId id="2147484019" r:id="rId27"/>
    <p:sldLayoutId id="2147484016" r:id="rId28"/>
    <p:sldLayoutId id="2147484017" r:id="rId29"/>
    <p:sldLayoutId id="2147483996" r:id="rId30"/>
    <p:sldLayoutId id="2147484020" r:id="rId31"/>
    <p:sldLayoutId id="2147483958" r:id="rId32"/>
    <p:sldLayoutId id="2147484027" r:id="rId33"/>
    <p:sldLayoutId id="2147483960" r:id="rId34"/>
    <p:sldLayoutId id="2147483957" r:id="rId35"/>
    <p:sldLayoutId id="2147483961" r:id="rId36"/>
    <p:sldLayoutId id="2147484089" r:id="rId37"/>
    <p:sldLayoutId id="2147484090" r:id="rId38"/>
    <p:sldLayoutId id="2147484021" r:id="rId39"/>
    <p:sldLayoutId id="2147484022" r:id="rId40"/>
    <p:sldLayoutId id="2147484025" r:id="rId41"/>
    <p:sldLayoutId id="2147484024" r:id="rId42"/>
    <p:sldLayoutId id="2147484258" r:id="rId43"/>
    <p:sldLayoutId id="2147484259" r:id="rId44"/>
    <p:sldLayoutId id="2147484260" r:id="rId45"/>
    <p:sldLayoutId id="2147484261" r:id="rId46"/>
    <p:sldLayoutId id="2147484262" r:id="rId47"/>
    <p:sldLayoutId id="2147484263" r:id="rId48"/>
    <p:sldLayoutId id="2147484264" r:id="rId49"/>
    <p:sldLayoutId id="2147484012" r:id="rId50"/>
    <p:sldLayoutId id="2147484014" r:id="rId51"/>
    <p:sldLayoutId id="2147484015" r:id="rId52"/>
    <p:sldLayoutId id="2147483975" r:id="rId53"/>
    <p:sldLayoutId id="2147483976" r:id="rId54"/>
  </p:sldLayoutIdLst>
  <p:hf hdr="0" dt="0"/>
  <p:txStyles>
    <p:titleStyle>
      <a:lvl1pPr algn="l" defTabSz="914400" rtl="0" eaLnBrk="1" latinLnBrk="0" hangingPunct="1">
        <a:lnSpc>
          <a:spcPct val="90000"/>
        </a:lnSpc>
        <a:spcBef>
          <a:spcPct val="0"/>
        </a:spcBef>
        <a:buNone/>
        <a:defRPr sz="2400" b="1" kern="1200" spc="-70" baseline="0">
          <a:solidFill>
            <a:schemeClr val="tx2"/>
          </a:solidFill>
          <a:latin typeface="+mj-lt"/>
          <a:ea typeface="Arial" charset="0"/>
          <a:cs typeface="Arial" charset="0"/>
        </a:defRPr>
      </a:lvl1pPr>
    </p:titleStyle>
    <p:bodyStyle>
      <a:lvl1pPr marL="180000" indent="-180000" algn="l" defTabSz="914400" rtl="0" eaLnBrk="1" latinLnBrk="0" hangingPunct="1">
        <a:lnSpc>
          <a:spcPct val="100000"/>
        </a:lnSpc>
        <a:spcBef>
          <a:spcPts val="1800"/>
        </a:spcBef>
        <a:spcAft>
          <a:spcPts val="0"/>
        </a:spcAft>
        <a:buSzPct val="100000"/>
        <a:buFont typeface="Arial" panose="020B0604020202020204" pitchFamily="34" charset="0"/>
        <a:buChar char="•"/>
        <a:tabLst/>
        <a:defRPr lang="en-US" sz="1600" kern="1200" spc="0" baseline="0" dirty="0" smtClean="0">
          <a:solidFill>
            <a:schemeClr val="tx1"/>
          </a:solidFill>
          <a:latin typeface="+mn-lt"/>
          <a:ea typeface="Arial" charset="0"/>
          <a:cs typeface="Arial" charset="0"/>
        </a:defRPr>
      </a:lvl1pPr>
      <a:lvl2pPr marL="378000" indent="-180000" algn="l" defTabSz="914400" rtl="0" eaLnBrk="1" latinLnBrk="0" hangingPunct="1">
        <a:lnSpc>
          <a:spcPct val="100000"/>
        </a:lnSpc>
        <a:spcBef>
          <a:spcPts val="300"/>
        </a:spcBef>
        <a:spcAft>
          <a:spcPts val="0"/>
        </a:spcAft>
        <a:buSzPct val="100000"/>
        <a:buFont typeface="System Font Regular"/>
        <a:buChar char="◦"/>
        <a:tabLst/>
        <a:defRPr lang="en-US" sz="1400" kern="1200" dirty="0" smtClean="0">
          <a:solidFill>
            <a:schemeClr val="tx1"/>
          </a:solidFill>
          <a:latin typeface="+mn-lt"/>
          <a:ea typeface="Arial" charset="0"/>
          <a:cs typeface="Arial" charset="0"/>
        </a:defRPr>
      </a:lvl2pPr>
      <a:lvl3pPr marL="576000" indent="-180000" algn="l" defTabSz="914400" rtl="0" eaLnBrk="1" latinLnBrk="0" hangingPunct="1">
        <a:lnSpc>
          <a:spcPct val="100000"/>
        </a:lnSpc>
        <a:spcBef>
          <a:spcPts val="300"/>
        </a:spcBef>
        <a:spcAft>
          <a:spcPts val="0"/>
        </a:spcAft>
        <a:buSzPct val="85000"/>
        <a:buFont typeface="Wingdings" pitchFamily="2" charset="2"/>
        <a:buChar char="§"/>
        <a:tabLst/>
        <a:defRPr lang="en-US" sz="1200" kern="1200" dirty="0" smtClean="0">
          <a:solidFill>
            <a:schemeClr val="tx1"/>
          </a:solidFill>
          <a:latin typeface="+mn-lt"/>
          <a:ea typeface="Arial" charset="0"/>
          <a:cs typeface="Arial" charset="0"/>
        </a:defRPr>
      </a:lvl3pPr>
      <a:lvl4pPr marL="774000" indent="-180000" algn="l" defTabSz="914400" rtl="0" eaLnBrk="1" latinLnBrk="0" hangingPunct="1">
        <a:lnSpc>
          <a:spcPct val="100000"/>
        </a:lnSpc>
        <a:spcBef>
          <a:spcPts val="300"/>
        </a:spcBef>
        <a:spcAft>
          <a:spcPts val="0"/>
        </a:spcAft>
        <a:buSzPct val="100000"/>
        <a:buFont typeface=".Lucida Grande UI Regular"/>
        <a:buChar char="▫"/>
        <a:tabLst/>
        <a:defRPr lang="en-US" sz="1100" kern="1200" dirty="0" smtClean="0">
          <a:solidFill>
            <a:schemeClr val="tx1"/>
          </a:solidFill>
          <a:latin typeface="+mn-lt"/>
          <a:ea typeface="Arial" charset="0"/>
          <a:cs typeface="Arial" charset="0"/>
        </a:defRPr>
      </a:lvl4pPr>
      <a:lvl5pPr marL="972000" indent="-180000" algn="l" defTabSz="914400" rtl="0" eaLnBrk="1" latinLnBrk="0" hangingPunct="1">
        <a:lnSpc>
          <a:spcPct val="100000"/>
        </a:lnSpc>
        <a:spcBef>
          <a:spcPts val="300"/>
        </a:spcBef>
        <a:spcAft>
          <a:spcPts val="0"/>
        </a:spcAft>
        <a:buSzPct val="85000"/>
        <a:buFont typeface="System Font Regular"/>
        <a:buChar char="⁃"/>
        <a:tabLst/>
        <a:defRPr lang="en-US" sz="1100" kern="1200" dirty="0">
          <a:solidFill>
            <a:schemeClr val="tx1"/>
          </a:solidFill>
          <a:latin typeface="+mn-lt"/>
          <a:ea typeface="Arial" charset="0"/>
          <a:cs typeface="Arial" charset="0"/>
        </a:defRPr>
      </a:lvl5pPr>
      <a:lvl6pPr marL="972000" indent="-180000" algn="l" defTabSz="914400" rtl="0" eaLnBrk="1" latinLnBrk="0" hangingPunct="1">
        <a:lnSpc>
          <a:spcPct val="90000"/>
        </a:lnSpc>
        <a:spcBef>
          <a:spcPts val="600"/>
        </a:spcBef>
        <a:buSzPct val="85000"/>
        <a:buFont typeface="System Font Regular"/>
        <a:buChar char="⁃"/>
        <a:defRPr sz="1100" kern="1200">
          <a:solidFill>
            <a:schemeClr val="tx1">
              <a:alpha val="80000"/>
            </a:schemeClr>
          </a:solidFill>
          <a:latin typeface="+mn-lt"/>
          <a:ea typeface="+mn-ea"/>
          <a:cs typeface="+mn-cs"/>
        </a:defRPr>
      </a:lvl6pPr>
      <a:lvl7pPr marL="972000" indent="-180000" algn="l" defTabSz="914400" rtl="0" eaLnBrk="1" latinLnBrk="0" hangingPunct="1">
        <a:lnSpc>
          <a:spcPct val="90000"/>
        </a:lnSpc>
        <a:spcBef>
          <a:spcPts val="600"/>
        </a:spcBef>
        <a:buSzPct val="85000"/>
        <a:buFont typeface="System Font Regular"/>
        <a:buChar char="⁃"/>
        <a:defRPr sz="1100" kern="1200">
          <a:solidFill>
            <a:schemeClr val="tx1">
              <a:alpha val="80000"/>
            </a:schemeClr>
          </a:solidFill>
          <a:latin typeface="+mn-lt"/>
          <a:ea typeface="+mn-ea"/>
          <a:cs typeface="+mn-cs"/>
        </a:defRPr>
      </a:lvl7pPr>
      <a:lvl8pPr marL="972000" indent="-180000" algn="l" defTabSz="914400" rtl="0" eaLnBrk="1" latinLnBrk="0" hangingPunct="1">
        <a:lnSpc>
          <a:spcPct val="90000"/>
        </a:lnSpc>
        <a:spcBef>
          <a:spcPts val="600"/>
        </a:spcBef>
        <a:buSzPct val="85000"/>
        <a:buFont typeface="System Font Regular"/>
        <a:buChar char="⁃"/>
        <a:defRPr sz="1100" kern="1200">
          <a:solidFill>
            <a:schemeClr val="tx1">
              <a:alpha val="80000"/>
            </a:schemeClr>
          </a:solidFill>
          <a:latin typeface="+mn-lt"/>
          <a:ea typeface="+mn-ea"/>
          <a:cs typeface="+mn-cs"/>
        </a:defRPr>
      </a:lvl8pPr>
      <a:lvl9pPr marL="972000" indent="-180000" algn="l" defTabSz="914400" rtl="0" eaLnBrk="1" latinLnBrk="0" hangingPunct="1">
        <a:lnSpc>
          <a:spcPct val="90000"/>
        </a:lnSpc>
        <a:spcBef>
          <a:spcPts val="600"/>
        </a:spcBef>
        <a:buSzPct val="85000"/>
        <a:buFont typeface="System Font Regular"/>
        <a:buChar char="⁃"/>
        <a:defRPr sz="1100" kern="1200">
          <a:solidFill>
            <a:schemeClr val="tx1">
              <a:alpha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992">
          <p15:clr>
            <a:srgbClr val="A4A3A4"/>
          </p15:clr>
        </p15:guide>
        <p15:guide id="7" orient="horz" pos="3884">
          <p15:clr>
            <a:srgbClr val="F26B43"/>
          </p15:clr>
        </p15:guide>
        <p15:guide id="10" orient="horz" pos="346">
          <p15:clr>
            <a:srgbClr val="F26B43"/>
          </p15:clr>
        </p15:guide>
        <p15:guide id="13" pos="7320">
          <p15:clr>
            <a:srgbClr val="F26B43"/>
          </p15:clr>
        </p15:guide>
        <p15:guide id="14" pos="360">
          <p15:clr>
            <a:srgbClr val="F26B43"/>
          </p15:clr>
        </p15:guide>
        <p15:guide id="15" orient="horz" pos="560">
          <p15:clr>
            <a:srgbClr val="A4A3A4"/>
          </p15:clr>
        </p15:guide>
        <p15:guide id="16" orient="horz" pos="7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FD8B5D-F993-F742-9CFF-B00BA88F8522}"/>
              </a:ext>
            </a:extLst>
          </p:cNvPr>
          <p:cNvSpPr>
            <a:spLocks noGrp="1"/>
          </p:cNvSpPr>
          <p:nvPr>
            <p:ph type="ctrTitle"/>
          </p:nvPr>
        </p:nvSpPr>
        <p:spPr/>
        <p:txBody>
          <a:bodyPr/>
          <a:lstStyle/>
          <a:p>
            <a:r>
              <a:rPr lang="en-US" b="1" dirty="0"/>
              <a:t>The Impact of Depot Naltrexone in Alcohol Use Disorder with Emergency Department Initiation </a:t>
            </a:r>
          </a:p>
        </p:txBody>
      </p:sp>
      <p:sp>
        <p:nvSpPr>
          <p:cNvPr id="6" name="Subtitle 5">
            <a:extLst>
              <a:ext uri="{FF2B5EF4-FFF2-40B4-BE49-F238E27FC236}">
                <a16:creationId xmlns:a16="http://schemas.microsoft.com/office/drawing/2014/main" id="{F2257E1D-50AA-C246-9E9C-771F238B3F73}"/>
              </a:ext>
            </a:extLst>
          </p:cNvPr>
          <p:cNvSpPr>
            <a:spLocks noGrp="1"/>
          </p:cNvSpPr>
          <p:nvPr>
            <p:ph type="subTitle" idx="1"/>
          </p:nvPr>
        </p:nvSpPr>
        <p:spPr>
          <a:xfrm>
            <a:off x="959234" y="4973856"/>
            <a:ext cx="2766907" cy="1516466"/>
          </a:xfrm>
        </p:spPr>
        <p:txBody>
          <a:bodyPr/>
          <a:lstStyle/>
          <a:p>
            <a:r>
              <a:rPr lang="en-US" dirty="0"/>
              <a:t>Brianna </a:t>
            </a:r>
            <a:r>
              <a:rPr lang="en-US" dirty="0" err="1"/>
              <a:t>Bustretsky</a:t>
            </a:r>
            <a:r>
              <a:rPr lang="en-US" dirty="0"/>
              <a:t>, PharmD</a:t>
            </a:r>
            <a:br>
              <a:rPr lang="en-US" dirty="0"/>
            </a:br>
            <a:r>
              <a:rPr lang="en-US" dirty="0"/>
              <a:t>PGY-1 Pharmacy Resident </a:t>
            </a:r>
            <a:br>
              <a:rPr lang="en-US" dirty="0"/>
            </a:br>
            <a:r>
              <a:rPr lang="en-US" dirty="0"/>
              <a:t>Presbyterian Healthcare Services</a:t>
            </a:r>
            <a:br>
              <a:rPr lang="en-US" dirty="0"/>
            </a:br>
            <a:r>
              <a:rPr lang="en-US" dirty="0"/>
              <a:t>Albuquerque, New Mexico </a:t>
            </a:r>
          </a:p>
          <a:p>
            <a:endParaRPr lang="en-US" dirty="0"/>
          </a:p>
        </p:txBody>
      </p:sp>
    </p:spTree>
    <p:extLst>
      <p:ext uri="{BB962C8B-B14F-4D97-AF65-F5344CB8AC3E}">
        <p14:creationId xmlns:p14="http://schemas.microsoft.com/office/powerpoint/2010/main" val="215682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B3AF78-BBA9-3D4B-11F6-8DBB60095F18}"/>
              </a:ext>
            </a:extLst>
          </p:cNvPr>
          <p:cNvSpPr>
            <a:spLocks noGrp="1"/>
          </p:cNvSpPr>
          <p:nvPr>
            <p:ph type="sldNum" sz="quarter" idx="12"/>
          </p:nvPr>
        </p:nvSpPr>
        <p:spPr>
          <a:xfrm>
            <a:off x="11138282" y="6431115"/>
            <a:ext cx="482217" cy="211203"/>
          </a:xfrm>
        </p:spPr>
        <p:txBody>
          <a:bodyPr vert="horz" wrap="none" lIns="0" tIns="36000" rIns="0" bIns="36000" rtlCol="0" anchor="b">
            <a:normAutofit/>
          </a:bodyPr>
          <a:lstStyle/>
          <a:p>
            <a:pPr>
              <a:spcAft>
                <a:spcPts val="600"/>
              </a:spcAft>
            </a:pPr>
            <a:fld id="{D4BF1F63-4705-854C-A90E-B08697EA9D5E}" type="slidenum">
              <a:rPr lang="en-US" smtClean="0"/>
              <a:pPr>
                <a:spcAft>
                  <a:spcPts val="600"/>
                </a:spcAft>
              </a:pPr>
              <a:t>10</a:t>
            </a:fld>
            <a:endParaRPr lang="en-US"/>
          </a:p>
        </p:txBody>
      </p:sp>
      <p:sp>
        <p:nvSpPr>
          <p:cNvPr id="3" name="Title 2">
            <a:extLst>
              <a:ext uri="{FF2B5EF4-FFF2-40B4-BE49-F238E27FC236}">
                <a16:creationId xmlns:a16="http://schemas.microsoft.com/office/drawing/2014/main" id="{7046A201-7428-E0D7-698A-69F12388D201}"/>
              </a:ext>
            </a:extLst>
          </p:cNvPr>
          <p:cNvSpPr>
            <a:spLocks noGrp="1"/>
          </p:cNvSpPr>
          <p:nvPr>
            <p:ph type="title"/>
          </p:nvPr>
        </p:nvSpPr>
        <p:spPr>
          <a:xfrm>
            <a:off x="571501" y="549275"/>
            <a:ext cx="11048994" cy="332399"/>
          </a:xfrm>
        </p:spPr>
        <p:txBody>
          <a:bodyPr vert="horz" wrap="square" lIns="0" tIns="0" rIns="0" bIns="0" rtlCol="0" anchor="t">
            <a:noAutofit/>
          </a:bodyPr>
          <a:lstStyle/>
          <a:p>
            <a:r>
              <a:rPr lang="en-US" sz="3600" kern="1200" spc="-70" baseline="0" dirty="0">
                <a:latin typeface="+mj-lt"/>
                <a:ea typeface="Arial" charset="0"/>
                <a:cs typeface="Arial" charset="0"/>
              </a:rPr>
              <a:t>Methods</a:t>
            </a:r>
          </a:p>
        </p:txBody>
      </p:sp>
      <p:graphicFrame>
        <p:nvGraphicFramePr>
          <p:cNvPr id="8" name="Content Placeholder 4">
            <a:extLst>
              <a:ext uri="{FF2B5EF4-FFF2-40B4-BE49-F238E27FC236}">
                <a16:creationId xmlns:a16="http://schemas.microsoft.com/office/drawing/2014/main" id="{A66A178A-7FBC-E227-C5D6-0FD73C90755F}"/>
              </a:ext>
            </a:extLst>
          </p:cNvPr>
          <p:cNvGraphicFramePr>
            <a:graphicFrameLocks noGrp="1"/>
          </p:cNvGraphicFramePr>
          <p:nvPr>
            <p:ph sz="quarter" idx="15"/>
            <p:extLst>
              <p:ext uri="{D42A27DB-BD31-4B8C-83A1-F6EECF244321}">
                <p14:modId xmlns:p14="http://schemas.microsoft.com/office/powerpoint/2010/main" val="2296878291"/>
              </p:ext>
            </p:extLst>
          </p:nvPr>
        </p:nvGraphicFramePr>
        <p:xfrm>
          <a:off x="571502" y="1574801"/>
          <a:ext cx="11049000" cy="459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45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FE4B44-A6A2-A858-36EA-0460C74FA354}"/>
              </a:ext>
            </a:extLst>
          </p:cNvPr>
          <p:cNvSpPr>
            <a:spLocks noGrp="1"/>
          </p:cNvSpPr>
          <p:nvPr>
            <p:ph type="sldNum" sz="quarter" idx="12"/>
          </p:nvPr>
        </p:nvSpPr>
        <p:spPr/>
        <p:txBody>
          <a:bodyPr/>
          <a:lstStyle/>
          <a:p>
            <a:fld id="{D4BF1F63-4705-854C-A90E-B08697EA9D5E}" type="slidenum">
              <a:rPr lang="en-US" smtClean="0"/>
              <a:t>11</a:t>
            </a:fld>
            <a:endParaRPr lang="en-US"/>
          </a:p>
        </p:txBody>
      </p:sp>
      <p:sp>
        <p:nvSpPr>
          <p:cNvPr id="3" name="Title 2">
            <a:extLst>
              <a:ext uri="{FF2B5EF4-FFF2-40B4-BE49-F238E27FC236}">
                <a16:creationId xmlns:a16="http://schemas.microsoft.com/office/drawing/2014/main" id="{B7E50D06-423F-5297-D4A3-0E90AFF20EBD}"/>
              </a:ext>
            </a:extLst>
          </p:cNvPr>
          <p:cNvSpPr>
            <a:spLocks noGrp="1"/>
          </p:cNvSpPr>
          <p:nvPr>
            <p:ph type="title"/>
          </p:nvPr>
        </p:nvSpPr>
        <p:spPr>
          <a:xfrm>
            <a:off x="571501" y="549275"/>
            <a:ext cx="11048994" cy="498598"/>
          </a:xfrm>
        </p:spPr>
        <p:txBody>
          <a:bodyPr/>
          <a:lstStyle/>
          <a:p>
            <a:r>
              <a:rPr lang="en-US" sz="3600" dirty="0"/>
              <a:t>Results – Primary Outcome</a:t>
            </a:r>
          </a:p>
        </p:txBody>
      </p:sp>
      <p:sp>
        <p:nvSpPr>
          <p:cNvPr id="4" name="Footer Placeholder 3">
            <a:extLst>
              <a:ext uri="{FF2B5EF4-FFF2-40B4-BE49-F238E27FC236}">
                <a16:creationId xmlns:a16="http://schemas.microsoft.com/office/drawing/2014/main" id="{8A4D8507-C1B2-2D69-9025-2AF22B632FF3}"/>
              </a:ext>
            </a:extLst>
          </p:cNvPr>
          <p:cNvSpPr>
            <a:spLocks noGrp="1"/>
          </p:cNvSpPr>
          <p:nvPr>
            <p:ph type="ftr" sz="quarter" idx="14"/>
          </p:nvPr>
        </p:nvSpPr>
        <p:spPr/>
        <p:txBody>
          <a:bodyPr/>
          <a:lstStyle/>
          <a:p>
            <a:r>
              <a:rPr lang="en-US"/>
              <a:t>Intramuscular (IM); Naltrexone (NTX); alcohol use disorder (AUD) </a:t>
            </a:r>
            <a:endParaRPr lang="en-US" noProof="0" dirty="0"/>
          </a:p>
        </p:txBody>
      </p:sp>
      <p:sp>
        <p:nvSpPr>
          <p:cNvPr id="10" name="Content Placeholder 9">
            <a:extLst>
              <a:ext uri="{FF2B5EF4-FFF2-40B4-BE49-F238E27FC236}">
                <a16:creationId xmlns:a16="http://schemas.microsoft.com/office/drawing/2014/main" id="{4F8145DC-B090-024F-720B-3BC9123AF296}"/>
              </a:ext>
            </a:extLst>
          </p:cNvPr>
          <p:cNvSpPr>
            <a:spLocks noGrp="1"/>
          </p:cNvSpPr>
          <p:nvPr>
            <p:ph sz="quarter" idx="15"/>
          </p:nvPr>
        </p:nvSpPr>
        <p:spPr/>
        <p:txBody>
          <a:bodyPr/>
          <a:lstStyle/>
          <a:p>
            <a:r>
              <a:rPr lang="en-US" sz="2500" dirty="0"/>
              <a:t>352 patients included in final analysis </a:t>
            </a:r>
          </a:p>
          <a:p>
            <a:pPr lvl="1"/>
            <a:r>
              <a:rPr lang="en-US" sz="2400" dirty="0"/>
              <a:t>IM NTX: 137 (38.9%)</a:t>
            </a:r>
          </a:p>
          <a:p>
            <a:pPr lvl="1"/>
            <a:r>
              <a:rPr lang="en-US" sz="2400" dirty="0"/>
              <a:t>No NTX: 143 (40.6%)</a:t>
            </a:r>
          </a:p>
          <a:p>
            <a:pPr lvl="1"/>
            <a:r>
              <a:rPr lang="en-US" sz="2400" dirty="0"/>
              <a:t>Oral NTX: 72 (20.5%)</a:t>
            </a:r>
            <a:endParaRPr lang="en-US" dirty="0"/>
          </a:p>
          <a:p>
            <a:pPr marL="0" indent="0">
              <a:buNone/>
            </a:pPr>
            <a:r>
              <a:rPr lang="en-US" sz="2400" dirty="0"/>
              <a:t>Table 1: Number of ED visits per patient over 12-month period</a:t>
            </a:r>
          </a:p>
        </p:txBody>
      </p:sp>
      <p:graphicFrame>
        <p:nvGraphicFramePr>
          <p:cNvPr id="11" name="Content Placeholder 6">
            <a:extLst>
              <a:ext uri="{FF2B5EF4-FFF2-40B4-BE49-F238E27FC236}">
                <a16:creationId xmlns:a16="http://schemas.microsoft.com/office/drawing/2014/main" id="{F61613DD-F438-2D62-B992-5F4F7E47E58C}"/>
              </a:ext>
            </a:extLst>
          </p:cNvPr>
          <p:cNvGraphicFramePr>
            <a:graphicFrameLocks/>
          </p:cNvGraphicFramePr>
          <p:nvPr>
            <p:extLst>
              <p:ext uri="{D42A27DB-BD31-4B8C-83A1-F6EECF244321}">
                <p14:modId xmlns:p14="http://schemas.microsoft.com/office/powerpoint/2010/main" val="1371163486"/>
              </p:ext>
            </p:extLst>
          </p:nvPr>
        </p:nvGraphicFramePr>
        <p:xfrm>
          <a:off x="592621" y="3429000"/>
          <a:ext cx="11023600" cy="2522084"/>
        </p:xfrm>
        <a:graphic>
          <a:graphicData uri="http://schemas.openxmlformats.org/drawingml/2006/table">
            <a:tbl>
              <a:tblPr firstRow="1" bandRow="1">
                <a:tableStyleId>{9DCAF9ED-07DC-4A11-8D7F-57B35C25682E}</a:tableStyleId>
              </a:tblPr>
              <a:tblGrid>
                <a:gridCol w="2501900">
                  <a:extLst>
                    <a:ext uri="{9D8B030D-6E8A-4147-A177-3AD203B41FA5}">
                      <a16:colId xmlns:a16="http://schemas.microsoft.com/office/drawing/2014/main" val="1777096659"/>
                    </a:ext>
                  </a:extLst>
                </a:gridCol>
                <a:gridCol w="2006600">
                  <a:extLst>
                    <a:ext uri="{9D8B030D-6E8A-4147-A177-3AD203B41FA5}">
                      <a16:colId xmlns:a16="http://schemas.microsoft.com/office/drawing/2014/main" val="1690399151"/>
                    </a:ext>
                  </a:extLst>
                </a:gridCol>
                <a:gridCol w="1981200">
                  <a:extLst>
                    <a:ext uri="{9D8B030D-6E8A-4147-A177-3AD203B41FA5}">
                      <a16:colId xmlns:a16="http://schemas.microsoft.com/office/drawing/2014/main" val="2094364479"/>
                    </a:ext>
                  </a:extLst>
                </a:gridCol>
                <a:gridCol w="1981200">
                  <a:extLst>
                    <a:ext uri="{9D8B030D-6E8A-4147-A177-3AD203B41FA5}">
                      <a16:colId xmlns:a16="http://schemas.microsoft.com/office/drawing/2014/main" val="2781903693"/>
                    </a:ext>
                  </a:extLst>
                </a:gridCol>
                <a:gridCol w="2552700">
                  <a:extLst>
                    <a:ext uri="{9D8B030D-6E8A-4147-A177-3AD203B41FA5}">
                      <a16:colId xmlns:a16="http://schemas.microsoft.com/office/drawing/2014/main" val="247225009"/>
                    </a:ext>
                  </a:extLst>
                </a:gridCol>
              </a:tblGrid>
              <a:tr h="465908">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300" dirty="0"/>
                        <a:t>IM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300" dirty="0"/>
                        <a:t>No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300" dirty="0"/>
                        <a:t>Oral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30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extLst>
                  <a:ext uri="{0D108BD9-81ED-4DB2-BD59-A6C34878D82A}">
                    <a16:rowId xmlns:a16="http://schemas.microsoft.com/office/drawing/2014/main" val="1628691652"/>
                  </a:ext>
                </a:extLst>
              </a:tr>
              <a:tr h="465908">
                <a:tc>
                  <a:txBody>
                    <a:bodyPr/>
                    <a:lstStyle/>
                    <a:p>
                      <a:pPr algn="l"/>
                      <a:r>
                        <a:rPr lang="en-US" sz="2300" b="1" dirty="0"/>
                        <a:t>Discharged from 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3.71  ± 4.69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2.23 ± 3.72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3.9 ± 5.32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rgbClr val="FF0000"/>
                          </a:solidFill>
                        </a:rPr>
                        <a:t>0.002891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207516"/>
                  </a:ext>
                </a:extLst>
              </a:tr>
              <a:tr h="459526">
                <a:tc>
                  <a:txBody>
                    <a:bodyPr/>
                    <a:lstStyle/>
                    <a:p>
                      <a:pPr algn="l"/>
                      <a:r>
                        <a:rPr lang="en-US" sz="2300" b="1" dirty="0"/>
                        <a:t>Admitted for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0.95 ± 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0.26 ± 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0.79 ± 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rgbClr val="FF0000"/>
                          </a:solidFill>
                        </a:rPr>
                        <a:t> &lt; 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03698"/>
                  </a:ext>
                </a:extLst>
              </a:tr>
              <a:tr h="804170">
                <a:tc>
                  <a:txBody>
                    <a:bodyPr/>
                    <a:lstStyle/>
                    <a:p>
                      <a:pPr algn="l"/>
                      <a:r>
                        <a:rPr lang="en-US" sz="2300" b="1" dirty="0"/>
                        <a:t>Admitted for other 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0.66 ±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0.27 ± 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0.79 ± 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rgbClr val="FF0000"/>
                          </a:solidFill>
                        </a:rPr>
                        <a:t>0.003595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193544"/>
                  </a:ext>
                </a:extLst>
              </a:tr>
            </a:tbl>
          </a:graphicData>
        </a:graphic>
      </p:graphicFrame>
    </p:spTree>
    <p:extLst>
      <p:ext uri="{BB962C8B-B14F-4D97-AF65-F5344CB8AC3E}">
        <p14:creationId xmlns:p14="http://schemas.microsoft.com/office/powerpoint/2010/main" val="376912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7A9B83-6F13-A8B7-6552-33FC59318983}"/>
              </a:ext>
            </a:extLst>
          </p:cNvPr>
          <p:cNvSpPr>
            <a:spLocks noGrp="1"/>
          </p:cNvSpPr>
          <p:nvPr>
            <p:ph type="sldNum" sz="quarter" idx="12"/>
          </p:nvPr>
        </p:nvSpPr>
        <p:spPr/>
        <p:txBody>
          <a:bodyPr/>
          <a:lstStyle/>
          <a:p>
            <a:fld id="{D4BF1F63-4705-854C-A90E-B08697EA9D5E}" type="slidenum">
              <a:rPr lang="en-US" smtClean="0"/>
              <a:t>12</a:t>
            </a:fld>
            <a:endParaRPr lang="en-US"/>
          </a:p>
        </p:txBody>
      </p:sp>
      <p:sp>
        <p:nvSpPr>
          <p:cNvPr id="3" name="Title 2">
            <a:extLst>
              <a:ext uri="{FF2B5EF4-FFF2-40B4-BE49-F238E27FC236}">
                <a16:creationId xmlns:a16="http://schemas.microsoft.com/office/drawing/2014/main" id="{B1C2889D-3D47-CA14-1808-6324440682BC}"/>
              </a:ext>
            </a:extLst>
          </p:cNvPr>
          <p:cNvSpPr>
            <a:spLocks noGrp="1"/>
          </p:cNvSpPr>
          <p:nvPr>
            <p:ph type="title"/>
          </p:nvPr>
        </p:nvSpPr>
        <p:spPr>
          <a:xfrm>
            <a:off x="571501" y="549275"/>
            <a:ext cx="11048994" cy="498598"/>
          </a:xfrm>
        </p:spPr>
        <p:txBody>
          <a:bodyPr/>
          <a:lstStyle/>
          <a:p>
            <a:r>
              <a:rPr lang="en-US" sz="3600" dirty="0"/>
              <a:t>Results – Subgroup Analysis</a:t>
            </a:r>
          </a:p>
        </p:txBody>
      </p:sp>
      <p:sp>
        <p:nvSpPr>
          <p:cNvPr id="6" name="TextBox 5">
            <a:extLst>
              <a:ext uri="{FF2B5EF4-FFF2-40B4-BE49-F238E27FC236}">
                <a16:creationId xmlns:a16="http://schemas.microsoft.com/office/drawing/2014/main" id="{E4BF13F3-325B-7242-3536-3590548F76A8}"/>
              </a:ext>
            </a:extLst>
          </p:cNvPr>
          <p:cNvSpPr txBox="1"/>
          <p:nvPr/>
        </p:nvSpPr>
        <p:spPr>
          <a:xfrm>
            <a:off x="1144193" y="1163469"/>
            <a:ext cx="4951805" cy="461665"/>
          </a:xfrm>
          <a:prstGeom prst="rect">
            <a:avLst/>
          </a:prstGeom>
          <a:noFill/>
        </p:spPr>
        <p:txBody>
          <a:bodyPr wrap="none" rtlCol="0">
            <a:spAutoFit/>
          </a:bodyPr>
          <a:lstStyle/>
          <a:p>
            <a:r>
              <a:rPr lang="en-US" sz="2400" dirty="0"/>
              <a:t>Table 2: IM compared to no treatment</a:t>
            </a:r>
          </a:p>
        </p:txBody>
      </p:sp>
      <p:sp>
        <p:nvSpPr>
          <p:cNvPr id="7" name="TextBox 6">
            <a:extLst>
              <a:ext uri="{FF2B5EF4-FFF2-40B4-BE49-F238E27FC236}">
                <a16:creationId xmlns:a16="http://schemas.microsoft.com/office/drawing/2014/main" id="{68646136-E19A-2574-0D44-FA0A45375DF5}"/>
              </a:ext>
            </a:extLst>
          </p:cNvPr>
          <p:cNvSpPr txBox="1"/>
          <p:nvPr/>
        </p:nvSpPr>
        <p:spPr>
          <a:xfrm>
            <a:off x="1155779" y="3879539"/>
            <a:ext cx="4940219" cy="461665"/>
          </a:xfrm>
          <a:prstGeom prst="rect">
            <a:avLst/>
          </a:prstGeom>
          <a:noFill/>
        </p:spPr>
        <p:txBody>
          <a:bodyPr wrap="square" rtlCol="0">
            <a:spAutoFit/>
          </a:bodyPr>
          <a:lstStyle/>
          <a:p>
            <a:r>
              <a:rPr lang="en-US" sz="2400" dirty="0"/>
              <a:t>Table 3: IM compared to oral NTX</a:t>
            </a:r>
          </a:p>
        </p:txBody>
      </p:sp>
      <p:graphicFrame>
        <p:nvGraphicFramePr>
          <p:cNvPr id="12" name="Content Placeholder 6">
            <a:extLst>
              <a:ext uri="{FF2B5EF4-FFF2-40B4-BE49-F238E27FC236}">
                <a16:creationId xmlns:a16="http://schemas.microsoft.com/office/drawing/2014/main" id="{E1CAEB24-BD9E-96FA-C9C3-0F7EEE096624}"/>
              </a:ext>
            </a:extLst>
          </p:cNvPr>
          <p:cNvGraphicFramePr>
            <a:graphicFrameLocks/>
          </p:cNvGraphicFramePr>
          <p:nvPr>
            <p:extLst>
              <p:ext uri="{D42A27DB-BD31-4B8C-83A1-F6EECF244321}">
                <p14:modId xmlns:p14="http://schemas.microsoft.com/office/powerpoint/2010/main" val="1906449660"/>
              </p:ext>
            </p:extLst>
          </p:nvPr>
        </p:nvGraphicFramePr>
        <p:xfrm>
          <a:off x="1155779" y="1568431"/>
          <a:ext cx="9880438" cy="2195512"/>
        </p:xfrm>
        <a:graphic>
          <a:graphicData uri="http://schemas.openxmlformats.org/drawingml/2006/table">
            <a:tbl>
              <a:tblPr firstRow="1" bandRow="1">
                <a:tableStyleId>{9DCAF9ED-07DC-4A11-8D7F-57B35C25682E}</a:tableStyleId>
              </a:tblPr>
              <a:tblGrid>
                <a:gridCol w="2918210">
                  <a:extLst>
                    <a:ext uri="{9D8B030D-6E8A-4147-A177-3AD203B41FA5}">
                      <a16:colId xmlns:a16="http://schemas.microsoft.com/office/drawing/2014/main" val="1777096659"/>
                    </a:ext>
                  </a:extLst>
                </a:gridCol>
                <a:gridCol w="2340494">
                  <a:extLst>
                    <a:ext uri="{9D8B030D-6E8A-4147-A177-3AD203B41FA5}">
                      <a16:colId xmlns:a16="http://schemas.microsoft.com/office/drawing/2014/main" val="1690399151"/>
                    </a:ext>
                  </a:extLst>
                </a:gridCol>
                <a:gridCol w="2310867">
                  <a:extLst>
                    <a:ext uri="{9D8B030D-6E8A-4147-A177-3AD203B41FA5}">
                      <a16:colId xmlns:a16="http://schemas.microsoft.com/office/drawing/2014/main" val="2094364479"/>
                    </a:ext>
                  </a:extLst>
                </a:gridCol>
                <a:gridCol w="2310867">
                  <a:extLst>
                    <a:ext uri="{9D8B030D-6E8A-4147-A177-3AD203B41FA5}">
                      <a16:colId xmlns:a16="http://schemas.microsoft.com/office/drawing/2014/main" val="2781903693"/>
                    </a:ext>
                  </a:extLst>
                </a:gridCol>
              </a:tblGrid>
              <a:tr h="465908">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IM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No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extLst>
                  <a:ext uri="{0D108BD9-81ED-4DB2-BD59-A6C34878D82A}">
                    <a16:rowId xmlns:a16="http://schemas.microsoft.com/office/drawing/2014/main" val="1628691652"/>
                  </a:ext>
                </a:extLst>
              </a:tr>
              <a:tr h="465908">
                <a:tc>
                  <a:txBody>
                    <a:bodyPr/>
                    <a:lstStyle/>
                    <a:p>
                      <a:pPr algn="l"/>
                      <a:r>
                        <a:rPr lang="en-US" sz="2200" b="1" dirty="0"/>
                        <a:t>Discharged from 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3.71  ± 4.69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2.23 ± 3.72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rgbClr val="FF0000"/>
                          </a:solidFill>
                        </a:rPr>
                        <a:t>0.00374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207516"/>
                  </a:ext>
                </a:extLst>
              </a:tr>
              <a:tr h="459526">
                <a:tc>
                  <a:txBody>
                    <a:bodyPr/>
                    <a:lstStyle/>
                    <a:p>
                      <a:pPr algn="l"/>
                      <a:r>
                        <a:rPr lang="en-US" sz="2200" b="1" dirty="0"/>
                        <a:t>Admitted for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0.95 ± 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0.26 ± 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rgbClr val="FF0000"/>
                          </a:solidFill>
                        </a:rPr>
                        <a:t>&lt; 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03698"/>
                  </a:ext>
                </a:extLst>
              </a:tr>
              <a:tr h="804170">
                <a:tc>
                  <a:txBody>
                    <a:bodyPr/>
                    <a:lstStyle/>
                    <a:p>
                      <a:pPr algn="l"/>
                      <a:r>
                        <a:rPr lang="en-US" sz="2200" b="1" dirty="0"/>
                        <a:t>Admitted for other 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0.66 ±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0.27 ± 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0.0226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193544"/>
                  </a:ext>
                </a:extLst>
              </a:tr>
            </a:tbl>
          </a:graphicData>
        </a:graphic>
      </p:graphicFrame>
      <p:graphicFrame>
        <p:nvGraphicFramePr>
          <p:cNvPr id="15" name="Content Placeholder 6">
            <a:extLst>
              <a:ext uri="{FF2B5EF4-FFF2-40B4-BE49-F238E27FC236}">
                <a16:creationId xmlns:a16="http://schemas.microsoft.com/office/drawing/2014/main" id="{D2C6C533-4C68-C1A6-5CB3-2ECAA90DE2F0}"/>
              </a:ext>
            </a:extLst>
          </p:cNvPr>
          <p:cNvGraphicFramePr>
            <a:graphicFrameLocks/>
          </p:cNvGraphicFramePr>
          <p:nvPr>
            <p:extLst>
              <p:ext uri="{D42A27DB-BD31-4B8C-83A1-F6EECF244321}">
                <p14:modId xmlns:p14="http://schemas.microsoft.com/office/powerpoint/2010/main" val="665981500"/>
              </p:ext>
            </p:extLst>
          </p:nvPr>
        </p:nvGraphicFramePr>
        <p:xfrm>
          <a:off x="1155779" y="4341204"/>
          <a:ext cx="9880438" cy="2195512"/>
        </p:xfrm>
        <a:graphic>
          <a:graphicData uri="http://schemas.openxmlformats.org/drawingml/2006/table">
            <a:tbl>
              <a:tblPr firstRow="1" bandRow="1">
                <a:tableStyleId>{9DCAF9ED-07DC-4A11-8D7F-57B35C25682E}</a:tableStyleId>
              </a:tblPr>
              <a:tblGrid>
                <a:gridCol w="2918210">
                  <a:extLst>
                    <a:ext uri="{9D8B030D-6E8A-4147-A177-3AD203B41FA5}">
                      <a16:colId xmlns:a16="http://schemas.microsoft.com/office/drawing/2014/main" val="1777096659"/>
                    </a:ext>
                  </a:extLst>
                </a:gridCol>
                <a:gridCol w="2340494">
                  <a:extLst>
                    <a:ext uri="{9D8B030D-6E8A-4147-A177-3AD203B41FA5}">
                      <a16:colId xmlns:a16="http://schemas.microsoft.com/office/drawing/2014/main" val="1690399151"/>
                    </a:ext>
                  </a:extLst>
                </a:gridCol>
                <a:gridCol w="2310867">
                  <a:extLst>
                    <a:ext uri="{9D8B030D-6E8A-4147-A177-3AD203B41FA5}">
                      <a16:colId xmlns:a16="http://schemas.microsoft.com/office/drawing/2014/main" val="2094364479"/>
                    </a:ext>
                  </a:extLst>
                </a:gridCol>
                <a:gridCol w="2310867">
                  <a:extLst>
                    <a:ext uri="{9D8B030D-6E8A-4147-A177-3AD203B41FA5}">
                      <a16:colId xmlns:a16="http://schemas.microsoft.com/office/drawing/2014/main" val="2781903693"/>
                    </a:ext>
                  </a:extLst>
                </a:gridCol>
              </a:tblGrid>
              <a:tr h="465908">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IM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Oral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extLst>
                  <a:ext uri="{0D108BD9-81ED-4DB2-BD59-A6C34878D82A}">
                    <a16:rowId xmlns:a16="http://schemas.microsoft.com/office/drawing/2014/main" val="1628691652"/>
                  </a:ext>
                </a:extLst>
              </a:tr>
              <a:tr h="465908">
                <a:tc>
                  <a:txBody>
                    <a:bodyPr/>
                    <a:lstStyle/>
                    <a:p>
                      <a:pPr algn="l"/>
                      <a:r>
                        <a:rPr lang="en-US" sz="2200" b="1" dirty="0"/>
                        <a:t>Discharged from 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3.71  ± 4.69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3.9 ± 5.32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0.9124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207516"/>
                  </a:ext>
                </a:extLst>
              </a:tr>
              <a:tr h="459526">
                <a:tc>
                  <a:txBody>
                    <a:bodyPr/>
                    <a:lstStyle/>
                    <a:p>
                      <a:pPr algn="l"/>
                      <a:r>
                        <a:rPr lang="en-US" sz="2200" b="1" dirty="0"/>
                        <a:t>Admitted for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0.95 ± 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0.79 ± 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0.32218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03698"/>
                  </a:ext>
                </a:extLst>
              </a:tr>
              <a:tr h="804170">
                <a:tc>
                  <a:txBody>
                    <a:bodyPr/>
                    <a:lstStyle/>
                    <a:p>
                      <a:pPr algn="l"/>
                      <a:r>
                        <a:rPr lang="en-US" sz="2200" b="1" dirty="0"/>
                        <a:t>Admitted for other 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0.66 ±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0.79 ± 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0.88076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193544"/>
                  </a:ext>
                </a:extLst>
              </a:tr>
            </a:tbl>
          </a:graphicData>
        </a:graphic>
      </p:graphicFrame>
    </p:spTree>
    <p:extLst>
      <p:ext uri="{BB962C8B-B14F-4D97-AF65-F5344CB8AC3E}">
        <p14:creationId xmlns:p14="http://schemas.microsoft.com/office/powerpoint/2010/main" val="380821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9C9437-9019-2CD3-CEAB-0BA0923EB106}"/>
              </a:ext>
            </a:extLst>
          </p:cNvPr>
          <p:cNvSpPr>
            <a:spLocks noGrp="1"/>
          </p:cNvSpPr>
          <p:nvPr>
            <p:ph type="sldNum" sz="quarter" idx="12"/>
          </p:nvPr>
        </p:nvSpPr>
        <p:spPr/>
        <p:txBody>
          <a:bodyPr/>
          <a:lstStyle/>
          <a:p>
            <a:fld id="{D4BF1F63-4705-854C-A90E-B08697EA9D5E}" type="slidenum">
              <a:rPr lang="en-US" smtClean="0"/>
              <a:t>13</a:t>
            </a:fld>
            <a:endParaRPr lang="en-US"/>
          </a:p>
        </p:txBody>
      </p:sp>
      <p:sp>
        <p:nvSpPr>
          <p:cNvPr id="3" name="Title 2">
            <a:extLst>
              <a:ext uri="{FF2B5EF4-FFF2-40B4-BE49-F238E27FC236}">
                <a16:creationId xmlns:a16="http://schemas.microsoft.com/office/drawing/2014/main" id="{95742029-F9C0-DD5E-0CF0-3BF8E292290D}"/>
              </a:ext>
            </a:extLst>
          </p:cNvPr>
          <p:cNvSpPr>
            <a:spLocks noGrp="1"/>
          </p:cNvSpPr>
          <p:nvPr>
            <p:ph type="title"/>
          </p:nvPr>
        </p:nvSpPr>
        <p:spPr>
          <a:xfrm>
            <a:off x="571501" y="549275"/>
            <a:ext cx="11048994" cy="498598"/>
          </a:xfrm>
        </p:spPr>
        <p:txBody>
          <a:bodyPr/>
          <a:lstStyle/>
          <a:p>
            <a:r>
              <a:rPr lang="en-US" sz="3600" dirty="0"/>
              <a:t>Results – Subgroup Analysis </a:t>
            </a:r>
          </a:p>
        </p:txBody>
      </p:sp>
      <p:sp>
        <p:nvSpPr>
          <p:cNvPr id="8" name="TextBox 7">
            <a:extLst>
              <a:ext uri="{FF2B5EF4-FFF2-40B4-BE49-F238E27FC236}">
                <a16:creationId xmlns:a16="http://schemas.microsoft.com/office/drawing/2014/main" id="{212AD6AF-8D9B-6929-7D68-6981A978A979}"/>
              </a:ext>
            </a:extLst>
          </p:cNvPr>
          <p:cNvSpPr txBox="1"/>
          <p:nvPr/>
        </p:nvSpPr>
        <p:spPr>
          <a:xfrm>
            <a:off x="1155779" y="1961516"/>
            <a:ext cx="5740610" cy="461665"/>
          </a:xfrm>
          <a:prstGeom prst="rect">
            <a:avLst/>
          </a:prstGeom>
          <a:noFill/>
        </p:spPr>
        <p:txBody>
          <a:bodyPr wrap="none" rtlCol="0">
            <a:spAutoFit/>
          </a:bodyPr>
          <a:lstStyle/>
          <a:p>
            <a:r>
              <a:rPr lang="en-US" sz="2400" dirty="0"/>
              <a:t>Table 4: oral NTX compared to no treatment </a:t>
            </a:r>
          </a:p>
        </p:txBody>
      </p:sp>
      <p:graphicFrame>
        <p:nvGraphicFramePr>
          <p:cNvPr id="12" name="Content Placeholder 6">
            <a:extLst>
              <a:ext uri="{FF2B5EF4-FFF2-40B4-BE49-F238E27FC236}">
                <a16:creationId xmlns:a16="http://schemas.microsoft.com/office/drawing/2014/main" id="{239D37E5-00DF-80A4-CB33-9B3FCA05E0AF}"/>
              </a:ext>
            </a:extLst>
          </p:cNvPr>
          <p:cNvGraphicFramePr>
            <a:graphicFrameLocks/>
          </p:cNvGraphicFramePr>
          <p:nvPr>
            <p:extLst>
              <p:ext uri="{D42A27DB-BD31-4B8C-83A1-F6EECF244321}">
                <p14:modId xmlns:p14="http://schemas.microsoft.com/office/powerpoint/2010/main" val="1344778294"/>
              </p:ext>
            </p:extLst>
          </p:nvPr>
        </p:nvGraphicFramePr>
        <p:xfrm>
          <a:off x="1155779" y="2423181"/>
          <a:ext cx="9880438" cy="2195512"/>
        </p:xfrm>
        <a:graphic>
          <a:graphicData uri="http://schemas.openxmlformats.org/drawingml/2006/table">
            <a:tbl>
              <a:tblPr firstRow="1" bandRow="1">
                <a:tableStyleId>{9DCAF9ED-07DC-4A11-8D7F-57B35C25682E}</a:tableStyleId>
              </a:tblPr>
              <a:tblGrid>
                <a:gridCol w="2918210">
                  <a:extLst>
                    <a:ext uri="{9D8B030D-6E8A-4147-A177-3AD203B41FA5}">
                      <a16:colId xmlns:a16="http://schemas.microsoft.com/office/drawing/2014/main" val="1777096659"/>
                    </a:ext>
                  </a:extLst>
                </a:gridCol>
                <a:gridCol w="2340494">
                  <a:extLst>
                    <a:ext uri="{9D8B030D-6E8A-4147-A177-3AD203B41FA5}">
                      <a16:colId xmlns:a16="http://schemas.microsoft.com/office/drawing/2014/main" val="1690399151"/>
                    </a:ext>
                  </a:extLst>
                </a:gridCol>
                <a:gridCol w="2310867">
                  <a:extLst>
                    <a:ext uri="{9D8B030D-6E8A-4147-A177-3AD203B41FA5}">
                      <a16:colId xmlns:a16="http://schemas.microsoft.com/office/drawing/2014/main" val="2094364479"/>
                    </a:ext>
                  </a:extLst>
                </a:gridCol>
                <a:gridCol w="2310867">
                  <a:extLst>
                    <a:ext uri="{9D8B030D-6E8A-4147-A177-3AD203B41FA5}">
                      <a16:colId xmlns:a16="http://schemas.microsoft.com/office/drawing/2014/main" val="2781903693"/>
                    </a:ext>
                  </a:extLst>
                </a:gridCol>
              </a:tblGrid>
              <a:tr h="465908">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Oral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No NTX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20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extLst>
                  <a:ext uri="{0D108BD9-81ED-4DB2-BD59-A6C34878D82A}">
                    <a16:rowId xmlns:a16="http://schemas.microsoft.com/office/drawing/2014/main" val="1628691652"/>
                  </a:ext>
                </a:extLst>
              </a:tr>
              <a:tr h="465908">
                <a:tc>
                  <a:txBody>
                    <a:bodyPr/>
                    <a:lstStyle/>
                    <a:p>
                      <a:pPr algn="l"/>
                      <a:r>
                        <a:rPr lang="en-US" sz="2200" b="1" dirty="0"/>
                        <a:t>Discharged from 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3.9 ± 5.32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2.23 ± 3.72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0.01428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207516"/>
                  </a:ext>
                </a:extLst>
              </a:tr>
              <a:tr h="459526">
                <a:tc>
                  <a:txBody>
                    <a:bodyPr/>
                    <a:lstStyle/>
                    <a:p>
                      <a:pPr algn="l"/>
                      <a:r>
                        <a:rPr lang="en-US" sz="2200" b="1" dirty="0"/>
                        <a:t>Admitted for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0.79 ± 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0.26 ± 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0.0251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03698"/>
                  </a:ext>
                </a:extLst>
              </a:tr>
              <a:tr h="804170">
                <a:tc>
                  <a:txBody>
                    <a:bodyPr/>
                    <a:lstStyle/>
                    <a:p>
                      <a:pPr algn="l"/>
                      <a:r>
                        <a:rPr lang="en-US" sz="2200" b="1" dirty="0"/>
                        <a:t>Admitted for other 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0.79 ± 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0.27 ± 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0.10524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193544"/>
                  </a:ext>
                </a:extLst>
              </a:tr>
            </a:tbl>
          </a:graphicData>
        </a:graphic>
      </p:graphicFrame>
    </p:spTree>
    <p:extLst>
      <p:ext uri="{BB962C8B-B14F-4D97-AF65-F5344CB8AC3E}">
        <p14:creationId xmlns:p14="http://schemas.microsoft.com/office/powerpoint/2010/main" val="381767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331D2-E29D-4D49-1964-32BF58D73B7A}"/>
              </a:ext>
            </a:extLst>
          </p:cNvPr>
          <p:cNvSpPr>
            <a:spLocks noGrp="1"/>
          </p:cNvSpPr>
          <p:nvPr>
            <p:ph type="sldNum" sz="quarter" idx="12"/>
          </p:nvPr>
        </p:nvSpPr>
        <p:spPr/>
        <p:txBody>
          <a:bodyPr/>
          <a:lstStyle/>
          <a:p>
            <a:fld id="{D4BF1F63-4705-854C-A90E-B08697EA9D5E}" type="slidenum">
              <a:rPr lang="en-US" smtClean="0"/>
              <a:t>14</a:t>
            </a:fld>
            <a:endParaRPr lang="en-US"/>
          </a:p>
        </p:txBody>
      </p:sp>
      <p:sp>
        <p:nvSpPr>
          <p:cNvPr id="3" name="Title 2">
            <a:extLst>
              <a:ext uri="{FF2B5EF4-FFF2-40B4-BE49-F238E27FC236}">
                <a16:creationId xmlns:a16="http://schemas.microsoft.com/office/drawing/2014/main" id="{2950B230-E2AD-3943-CD81-6B33C870FBE2}"/>
              </a:ext>
            </a:extLst>
          </p:cNvPr>
          <p:cNvSpPr>
            <a:spLocks noGrp="1"/>
          </p:cNvSpPr>
          <p:nvPr>
            <p:ph type="title"/>
          </p:nvPr>
        </p:nvSpPr>
        <p:spPr>
          <a:xfrm>
            <a:off x="571501" y="549275"/>
            <a:ext cx="11048994" cy="498598"/>
          </a:xfrm>
        </p:spPr>
        <p:txBody>
          <a:bodyPr/>
          <a:lstStyle/>
          <a:p>
            <a:r>
              <a:rPr lang="en-US" sz="3600" dirty="0"/>
              <a:t>Results – Medication Adherence over 12 months</a:t>
            </a:r>
          </a:p>
        </p:txBody>
      </p:sp>
      <p:graphicFrame>
        <p:nvGraphicFramePr>
          <p:cNvPr id="8" name="Content Placeholder 6">
            <a:extLst>
              <a:ext uri="{FF2B5EF4-FFF2-40B4-BE49-F238E27FC236}">
                <a16:creationId xmlns:a16="http://schemas.microsoft.com/office/drawing/2014/main" id="{5899E6F7-F534-A559-6D10-88330F11A085}"/>
              </a:ext>
            </a:extLst>
          </p:cNvPr>
          <p:cNvGraphicFramePr>
            <a:graphicFrameLocks/>
          </p:cNvGraphicFramePr>
          <p:nvPr>
            <p:extLst>
              <p:ext uri="{D42A27DB-BD31-4B8C-83A1-F6EECF244321}">
                <p14:modId xmlns:p14="http://schemas.microsoft.com/office/powerpoint/2010/main" val="3210435118"/>
              </p:ext>
            </p:extLst>
          </p:nvPr>
        </p:nvGraphicFramePr>
        <p:xfrm>
          <a:off x="2207624" y="1828702"/>
          <a:ext cx="7764348" cy="1391342"/>
        </p:xfrm>
        <a:graphic>
          <a:graphicData uri="http://schemas.openxmlformats.org/drawingml/2006/table">
            <a:tbl>
              <a:tblPr firstRow="1" bandRow="1">
                <a:tableStyleId>{9DCAF9ED-07DC-4A11-8D7F-57B35C25682E}</a:tableStyleId>
              </a:tblPr>
              <a:tblGrid>
                <a:gridCol w="3916658">
                  <a:extLst>
                    <a:ext uri="{9D8B030D-6E8A-4147-A177-3AD203B41FA5}">
                      <a16:colId xmlns:a16="http://schemas.microsoft.com/office/drawing/2014/main" val="1777096659"/>
                    </a:ext>
                  </a:extLst>
                </a:gridCol>
                <a:gridCol w="3847690">
                  <a:extLst>
                    <a:ext uri="{9D8B030D-6E8A-4147-A177-3AD203B41FA5}">
                      <a16:colId xmlns:a16="http://schemas.microsoft.com/office/drawing/2014/main" val="1690399151"/>
                    </a:ext>
                  </a:extLst>
                </a:gridCol>
              </a:tblGrid>
              <a:tr h="465908">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400" dirty="0"/>
                        <a:t>IM NTX (% ± 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extLst>
                  <a:ext uri="{0D108BD9-81ED-4DB2-BD59-A6C34878D82A}">
                    <a16:rowId xmlns:a16="http://schemas.microsoft.com/office/drawing/2014/main" val="1628691652"/>
                  </a:ext>
                </a:extLst>
              </a:tr>
              <a:tr h="465908">
                <a:tc>
                  <a:txBody>
                    <a:bodyPr/>
                    <a:lstStyle/>
                    <a:p>
                      <a:pPr algn="l"/>
                      <a:r>
                        <a:rPr lang="en-US" sz="2400" b="1" dirty="0"/>
                        <a:t>Oral NTX Adherence (N=61)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22.4 ± 34.85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207516"/>
                  </a:ext>
                </a:extLst>
              </a:tr>
              <a:tr h="459526">
                <a:tc>
                  <a:txBody>
                    <a:bodyPr/>
                    <a:lstStyle/>
                    <a:p>
                      <a:pPr algn="l"/>
                      <a:r>
                        <a:rPr lang="en-US" sz="2400" b="1" dirty="0"/>
                        <a:t>IM NTX Adherence (N=4)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11.5 ±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03698"/>
                  </a:ext>
                </a:extLst>
              </a:tr>
            </a:tbl>
          </a:graphicData>
        </a:graphic>
      </p:graphicFrame>
      <p:graphicFrame>
        <p:nvGraphicFramePr>
          <p:cNvPr id="11" name="Content Placeholder 6">
            <a:extLst>
              <a:ext uri="{FF2B5EF4-FFF2-40B4-BE49-F238E27FC236}">
                <a16:creationId xmlns:a16="http://schemas.microsoft.com/office/drawing/2014/main" id="{AE404F9A-92A7-069E-F79D-E49A33B7677D}"/>
              </a:ext>
            </a:extLst>
          </p:cNvPr>
          <p:cNvGraphicFramePr>
            <a:graphicFrameLocks/>
          </p:cNvGraphicFramePr>
          <p:nvPr>
            <p:extLst>
              <p:ext uri="{D42A27DB-BD31-4B8C-83A1-F6EECF244321}">
                <p14:modId xmlns:p14="http://schemas.microsoft.com/office/powerpoint/2010/main" val="3100038399"/>
              </p:ext>
            </p:extLst>
          </p:nvPr>
        </p:nvGraphicFramePr>
        <p:xfrm>
          <a:off x="2207624" y="4350794"/>
          <a:ext cx="7764348" cy="931816"/>
        </p:xfrm>
        <a:graphic>
          <a:graphicData uri="http://schemas.openxmlformats.org/drawingml/2006/table">
            <a:tbl>
              <a:tblPr firstRow="1" bandRow="1">
                <a:tableStyleId>{9DCAF9ED-07DC-4A11-8D7F-57B35C25682E}</a:tableStyleId>
              </a:tblPr>
              <a:tblGrid>
                <a:gridCol w="3916658">
                  <a:extLst>
                    <a:ext uri="{9D8B030D-6E8A-4147-A177-3AD203B41FA5}">
                      <a16:colId xmlns:a16="http://schemas.microsoft.com/office/drawing/2014/main" val="1777096659"/>
                    </a:ext>
                  </a:extLst>
                </a:gridCol>
                <a:gridCol w="3847690">
                  <a:extLst>
                    <a:ext uri="{9D8B030D-6E8A-4147-A177-3AD203B41FA5}">
                      <a16:colId xmlns:a16="http://schemas.microsoft.com/office/drawing/2014/main" val="1690399151"/>
                    </a:ext>
                  </a:extLst>
                </a:gridCol>
              </a:tblGrid>
              <a:tr h="465908">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tc>
                  <a:txBody>
                    <a:bodyPr/>
                    <a:lstStyle/>
                    <a:p>
                      <a:pPr algn="ctr"/>
                      <a:r>
                        <a:rPr lang="en-US" sz="2400" dirty="0"/>
                        <a:t>Oral NTX (% ± 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2F">
                        <a:alpha val="85000"/>
                      </a:srgbClr>
                    </a:solidFill>
                  </a:tcPr>
                </a:tc>
                <a:extLst>
                  <a:ext uri="{0D108BD9-81ED-4DB2-BD59-A6C34878D82A}">
                    <a16:rowId xmlns:a16="http://schemas.microsoft.com/office/drawing/2014/main" val="1628691652"/>
                  </a:ext>
                </a:extLst>
              </a:tr>
              <a:tr h="465908">
                <a:tc>
                  <a:txBody>
                    <a:bodyPr/>
                    <a:lstStyle/>
                    <a:p>
                      <a:pPr algn="l"/>
                      <a:r>
                        <a:rPr lang="en-US" sz="2400" b="1" dirty="0"/>
                        <a:t>Oral NTX Adherence (N=38)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34.5 ± 38.6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207516"/>
                  </a:ext>
                </a:extLst>
              </a:tr>
            </a:tbl>
          </a:graphicData>
        </a:graphic>
      </p:graphicFrame>
      <p:sp>
        <p:nvSpPr>
          <p:cNvPr id="4" name="TextBox 3">
            <a:extLst>
              <a:ext uri="{FF2B5EF4-FFF2-40B4-BE49-F238E27FC236}">
                <a16:creationId xmlns:a16="http://schemas.microsoft.com/office/drawing/2014/main" id="{C276D845-6673-B936-DA70-4E7ED0D597CE}"/>
              </a:ext>
            </a:extLst>
          </p:cNvPr>
          <p:cNvSpPr txBox="1"/>
          <p:nvPr/>
        </p:nvSpPr>
        <p:spPr>
          <a:xfrm>
            <a:off x="2207624" y="1367037"/>
            <a:ext cx="7246151" cy="461665"/>
          </a:xfrm>
          <a:prstGeom prst="rect">
            <a:avLst/>
          </a:prstGeom>
          <a:noFill/>
        </p:spPr>
        <p:txBody>
          <a:bodyPr wrap="none" rtlCol="0">
            <a:spAutoFit/>
          </a:bodyPr>
          <a:lstStyle/>
          <a:p>
            <a:r>
              <a:rPr lang="en-US" sz="2400" dirty="0"/>
              <a:t>Table 5: IM medication adherence after transition to oral</a:t>
            </a:r>
          </a:p>
        </p:txBody>
      </p:sp>
      <p:sp>
        <p:nvSpPr>
          <p:cNvPr id="5" name="TextBox 4">
            <a:extLst>
              <a:ext uri="{FF2B5EF4-FFF2-40B4-BE49-F238E27FC236}">
                <a16:creationId xmlns:a16="http://schemas.microsoft.com/office/drawing/2014/main" id="{3839B9D3-7E81-5310-994F-7852E41AD36D}"/>
              </a:ext>
            </a:extLst>
          </p:cNvPr>
          <p:cNvSpPr txBox="1"/>
          <p:nvPr/>
        </p:nvSpPr>
        <p:spPr>
          <a:xfrm>
            <a:off x="2207624" y="3889129"/>
            <a:ext cx="4678140" cy="461665"/>
          </a:xfrm>
          <a:prstGeom prst="rect">
            <a:avLst/>
          </a:prstGeom>
          <a:noFill/>
        </p:spPr>
        <p:txBody>
          <a:bodyPr wrap="none" rtlCol="0">
            <a:spAutoFit/>
          </a:bodyPr>
          <a:lstStyle/>
          <a:p>
            <a:r>
              <a:rPr lang="en-US" sz="2400" dirty="0"/>
              <a:t>Table 6: Oral medication adherence </a:t>
            </a:r>
          </a:p>
        </p:txBody>
      </p:sp>
    </p:spTree>
    <p:extLst>
      <p:ext uri="{BB962C8B-B14F-4D97-AF65-F5344CB8AC3E}">
        <p14:creationId xmlns:p14="http://schemas.microsoft.com/office/powerpoint/2010/main" val="7697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7F680-932C-66C3-878D-0D2870D6CEC2}"/>
              </a:ext>
            </a:extLst>
          </p:cNvPr>
          <p:cNvSpPr>
            <a:spLocks noGrp="1"/>
          </p:cNvSpPr>
          <p:nvPr>
            <p:ph type="sldNum" sz="quarter" idx="12"/>
          </p:nvPr>
        </p:nvSpPr>
        <p:spPr/>
        <p:txBody>
          <a:bodyPr/>
          <a:lstStyle/>
          <a:p>
            <a:fld id="{D4BF1F63-4705-854C-A90E-B08697EA9D5E}" type="slidenum">
              <a:rPr lang="en-US" smtClean="0"/>
              <a:t>15</a:t>
            </a:fld>
            <a:endParaRPr lang="en-US"/>
          </a:p>
        </p:txBody>
      </p:sp>
      <p:sp>
        <p:nvSpPr>
          <p:cNvPr id="3" name="Title 2">
            <a:extLst>
              <a:ext uri="{FF2B5EF4-FFF2-40B4-BE49-F238E27FC236}">
                <a16:creationId xmlns:a16="http://schemas.microsoft.com/office/drawing/2014/main" id="{85C43530-FBAA-203A-EC4E-C5025929EDCB}"/>
              </a:ext>
            </a:extLst>
          </p:cNvPr>
          <p:cNvSpPr>
            <a:spLocks noGrp="1"/>
          </p:cNvSpPr>
          <p:nvPr>
            <p:ph type="title"/>
          </p:nvPr>
        </p:nvSpPr>
        <p:spPr>
          <a:xfrm>
            <a:off x="571501" y="549275"/>
            <a:ext cx="11048994" cy="498598"/>
          </a:xfrm>
        </p:spPr>
        <p:txBody>
          <a:bodyPr/>
          <a:lstStyle/>
          <a:p>
            <a:r>
              <a:rPr lang="en-US" sz="3600" dirty="0"/>
              <a:t>Results – Distribution of Referral Type</a:t>
            </a:r>
            <a:endParaRPr lang="en-US" dirty="0"/>
          </a:p>
        </p:txBody>
      </p:sp>
      <p:sp>
        <p:nvSpPr>
          <p:cNvPr id="18" name="TextBox 17">
            <a:extLst>
              <a:ext uri="{FF2B5EF4-FFF2-40B4-BE49-F238E27FC236}">
                <a16:creationId xmlns:a16="http://schemas.microsoft.com/office/drawing/2014/main" id="{1A3E61DB-F4E0-1CCB-3F63-745424D890BB}"/>
              </a:ext>
            </a:extLst>
          </p:cNvPr>
          <p:cNvSpPr txBox="1"/>
          <p:nvPr/>
        </p:nvSpPr>
        <p:spPr>
          <a:xfrm>
            <a:off x="2974889" y="3065161"/>
            <a:ext cx="6246340"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graphicFrame>
        <p:nvGraphicFramePr>
          <p:cNvPr id="4" name="Chart 3">
            <a:extLst>
              <a:ext uri="{FF2B5EF4-FFF2-40B4-BE49-F238E27FC236}">
                <a16:creationId xmlns:a16="http://schemas.microsoft.com/office/drawing/2014/main" id="{2D8CF80D-B9F6-E7E7-7B52-C4C426EF1E5F}"/>
              </a:ext>
            </a:extLst>
          </p:cNvPr>
          <p:cNvGraphicFramePr>
            <a:graphicFrameLocks/>
          </p:cNvGraphicFramePr>
          <p:nvPr>
            <p:extLst>
              <p:ext uri="{D42A27DB-BD31-4B8C-83A1-F6EECF244321}">
                <p14:modId xmlns:p14="http://schemas.microsoft.com/office/powerpoint/2010/main" val="2779155952"/>
              </p:ext>
            </p:extLst>
          </p:nvPr>
        </p:nvGraphicFramePr>
        <p:xfrm>
          <a:off x="1053718" y="1360024"/>
          <a:ext cx="4382464" cy="2526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9072334-2A14-FEE6-4F88-6042EFEBF309}"/>
              </a:ext>
            </a:extLst>
          </p:cNvPr>
          <p:cNvGraphicFramePr>
            <a:graphicFrameLocks/>
          </p:cNvGraphicFramePr>
          <p:nvPr>
            <p:extLst>
              <p:ext uri="{D42A27DB-BD31-4B8C-83A1-F6EECF244321}">
                <p14:modId xmlns:p14="http://schemas.microsoft.com/office/powerpoint/2010/main" val="4026189930"/>
              </p:ext>
            </p:extLst>
          </p:nvPr>
        </p:nvGraphicFramePr>
        <p:xfrm>
          <a:off x="6651646" y="1360024"/>
          <a:ext cx="4486636" cy="2526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B887CA8-B570-F466-EDF8-CD184160F7D4}"/>
              </a:ext>
            </a:extLst>
          </p:cNvPr>
          <p:cNvGraphicFramePr>
            <a:graphicFrameLocks/>
          </p:cNvGraphicFramePr>
          <p:nvPr>
            <p:extLst>
              <p:ext uri="{D42A27DB-BD31-4B8C-83A1-F6EECF244321}">
                <p14:modId xmlns:p14="http://schemas.microsoft.com/office/powerpoint/2010/main" val="2680654757"/>
              </p:ext>
            </p:extLst>
          </p:nvPr>
        </p:nvGraphicFramePr>
        <p:xfrm>
          <a:off x="3904766" y="4122007"/>
          <a:ext cx="4382464" cy="252617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3ADCCE7A-1B7E-5C18-66F3-46DCA7F2B53D}"/>
              </a:ext>
            </a:extLst>
          </p:cNvPr>
          <p:cNvSpPr txBox="1"/>
          <p:nvPr/>
        </p:nvSpPr>
        <p:spPr>
          <a:xfrm>
            <a:off x="8682849" y="4163527"/>
            <a:ext cx="245543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Legend: </a:t>
            </a:r>
          </a:p>
          <a:p>
            <a:r>
              <a:rPr lang="en-US" sz="1400" dirty="0"/>
              <a:t>1: Community Health Worker</a:t>
            </a:r>
          </a:p>
          <a:p>
            <a:r>
              <a:rPr lang="en-US" sz="1400" dirty="0"/>
              <a:t>2: Family Practice</a:t>
            </a:r>
          </a:p>
          <a:p>
            <a:r>
              <a:rPr lang="en-US" sz="1400" dirty="0"/>
              <a:t>3: Infusion Center</a:t>
            </a:r>
          </a:p>
          <a:p>
            <a:r>
              <a:rPr lang="en-US" sz="1400" dirty="0"/>
              <a:t>4: Peer Support</a:t>
            </a:r>
          </a:p>
          <a:p>
            <a:r>
              <a:rPr lang="en-US" sz="1400" dirty="0"/>
              <a:t>5: Post-treatment Navigator </a:t>
            </a:r>
          </a:p>
          <a:p>
            <a:r>
              <a:rPr lang="en-US" sz="1400" dirty="0"/>
              <a:t>6: Primary-care Behaviorist </a:t>
            </a:r>
          </a:p>
          <a:p>
            <a:r>
              <a:rPr lang="en-US" sz="1400" dirty="0"/>
              <a:t>7: Recovery Services </a:t>
            </a:r>
          </a:p>
        </p:txBody>
      </p:sp>
    </p:spTree>
    <p:extLst>
      <p:ext uri="{BB962C8B-B14F-4D97-AF65-F5344CB8AC3E}">
        <p14:creationId xmlns:p14="http://schemas.microsoft.com/office/powerpoint/2010/main" val="258551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FCA45-9195-52B7-766F-996F11C64913}"/>
              </a:ext>
            </a:extLst>
          </p:cNvPr>
          <p:cNvSpPr>
            <a:spLocks noGrp="1"/>
          </p:cNvSpPr>
          <p:nvPr>
            <p:ph type="sldNum" sz="quarter" idx="12"/>
          </p:nvPr>
        </p:nvSpPr>
        <p:spPr/>
        <p:txBody>
          <a:bodyPr/>
          <a:lstStyle/>
          <a:p>
            <a:fld id="{D4BF1F63-4705-854C-A90E-B08697EA9D5E}" type="slidenum">
              <a:rPr lang="en-US" smtClean="0"/>
              <a:t>16</a:t>
            </a:fld>
            <a:endParaRPr lang="en-US"/>
          </a:p>
        </p:txBody>
      </p:sp>
      <p:sp>
        <p:nvSpPr>
          <p:cNvPr id="3" name="Title 2">
            <a:extLst>
              <a:ext uri="{FF2B5EF4-FFF2-40B4-BE49-F238E27FC236}">
                <a16:creationId xmlns:a16="http://schemas.microsoft.com/office/drawing/2014/main" id="{70A23102-19D2-08E2-05C3-815811BBF620}"/>
              </a:ext>
            </a:extLst>
          </p:cNvPr>
          <p:cNvSpPr>
            <a:spLocks noGrp="1"/>
          </p:cNvSpPr>
          <p:nvPr>
            <p:ph type="title"/>
          </p:nvPr>
        </p:nvSpPr>
        <p:spPr>
          <a:xfrm>
            <a:off x="571501" y="549275"/>
            <a:ext cx="11048994" cy="498598"/>
          </a:xfrm>
        </p:spPr>
        <p:txBody>
          <a:bodyPr/>
          <a:lstStyle/>
          <a:p>
            <a:r>
              <a:rPr lang="en-US" sz="3600" dirty="0"/>
              <a:t>Discussion</a:t>
            </a:r>
          </a:p>
        </p:txBody>
      </p:sp>
      <p:sp>
        <p:nvSpPr>
          <p:cNvPr id="5" name="Content Placeholder 4">
            <a:extLst>
              <a:ext uri="{FF2B5EF4-FFF2-40B4-BE49-F238E27FC236}">
                <a16:creationId xmlns:a16="http://schemas.microsoft.com/office/drawing/2014/main" id="{8FFFD0A9-2F22-8E00-2E7D-D4782A4802D1}"/>
              </a:ext>
            </a:extLst>
          </p:cNvPr>
          <p:cNvSpPr>
            <a:spLocks noGrp="1"/>
          </p:cNvSpPr>
          <p:nvPr>
            <p:ph sz="quarter" idx="15"/>
          </p:nvPr>
        </p:nvSpPr>
        <p:spPr>
          <a:xfrm>
            <a:off x="571501" y="1170263"/>
            <a:ext cx="11044720" cy="5260852"/>
          </a:xfrm>
        </p:spPr>
        <p:txBody>
          <a:bodyPr/>
          <a:lstStyle/>
          <a:p>
            <a:r>
              <a:rPr lang="en-US" sz="2400" dirty="0"/>
              <a:t>Overall, statistically significant differences were identified for ED visits, AUD admissions, and any admissions for all three treatment arms </a:t>
            </a:r>
          </a:p>
          <a:p>
            <a:pPr lvl="1"/>
            <a:r>
              <a:rPr lang="en-US" sz="2200" dirty="0"/>
              <a:t>All pharmacological treatments (IM/Oral NTX) had less ED visits and admissions per year</a:t>
            </a:r>
          </a:p>
          <a:p>
            <a:r>
              <a:rPr lang="en-US" sz="2400" dirty="0"/>
              <a:t>Upon additional analysis, a statistically significant difference in ED visits and admissions related to AUD were identified after administration of depot naltrexone to no treatment</a:t>
            </a:r>
          </a:p>
          <a:p>
            <a:pPr lvl="1"/>
            <a:r>
              <a:rPr lang="en-US" sz="2200" dirty="0"/>
              <a:t>Admissions other diagnosis (no AUD): IM NTX (0.66 ± 1.31) vs No NTX (0.27 ± 0.7), </a:t>
            </a:r>
            <a:r>
              <a:rPr lang="en-US" sz="2200" i="1" dirty="0"/>
              <a:t>p</a:t>
            </a:r>
            <a:r>
              <a:rPr lang="en-US" sz="2200" dirty="0"/>
              <a:t> = 0.0226</a:t>
            </a:r>
          </a:p>
          <a:p>
            <a:r>
              <a:rPr lang="en-US" sz="2400" dirty="0"/>
              <a:t>No statistical significance in ED visits, admissions related to AUD and other diagnosis compared to IM NTX vs Oral NTX and Oral NTX vs No NTX</a:t>
            </a:r>
          </a:p>
          <a:p>
            <a:r>
              <a:rPr lang="en-US" sz="2400" dirty="0"/>
              <a:t>Overall adherence between oral and IM were low</a:t>
            </a:r>
          </a:p>
          <a:p>
            <a:r>
              <a:rPr lang="en-US" sz="2400" dirty="0"/>
              <a:t>All patients received a referral for treatment of alcohol use disorder</a:t>
            </a:r>
          </a:p>
        </p:txBody>
      </p:sp>
    </p:spTree>
    <p:extLst>
      <p:ext uri="{BB962C8B-B14F-4D97-AF65-F5344CB8AC3E}">
        <p14:creationId xmlns:p14="http://schemas.microsoft.com/office/powerpoint/2010/main" val="208386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F19DD2-2E60-B6D5-0529-98C888B89B68}"/>
              </a:ext>
            </a:extLst>
          </p:cNvPr>
          <p:cNvSpPr>
            <a:spLocks noGrp="1"/>
          </p:cNvSpPr>
          <p:nvPr>
            <p:ph type="sldNum" sz="quarter" idx="12"/>
          </p:nvPr>
        </p:nvSpPr>
        <p:spPr>
          <a:xfrm>
            <a:off x="11138282" y="6431115"/>
            <a:ext cx="482217" cy="211203"/>
          </a:xfrm>
        </p:spPr>
        <p:txBody>
          <a:bodyPr vert="horz" wrap="none" lIns="0" tIns="36000" rIns="0" bIns="36000" rtlCol="0" anchor="b">
            <a:normAutofit/>
          </a:bodyPr>
          <a:lstStyle/>
          <a:p>
            <a:pPr>
              <a:spcAft>
                <a:spcPts val="600"/>
              </a:spcAft>
            </a:pPr>
            <a:fld id="{D4BF1F63-4705-854C-A90E-B08697EA9D5E}" type="slidenum">
              <a:rPr lang="en-US" smtClean="0"/>
              <a:pPr>
                <a:spcAft>
                  <a:spcPts val="600"/>
                </a:spcAft>
              </a:pPr>
              <a:t>17</a:t>
            </a:fld>
            <a:endParaRPr lang="en-US"/>
          </a:p>
        </p:txBody>
      </p:sp>
      <p:sp>
        <p:nvSpPr>
          <p:cNvPr id="3" name="Title 2">
            <a:extLst>
              <a:ext uri="{FF2B5EF4-FFF2-40B4-BE49-F238E27FC236}">
                <a16:creationId xmlns:a16="http://schemas.microsoft.com/office/drawing/2014/main" id="{8E128923-410B-E6B3-C90E-BB2B7707D16F}"/>
              </a:ext>
            </a:extLst>
          </p:cNvPr>
          <p:cNvSpPr>
            <a:spLocks noGrp="1"/>
          </p:cNvSpPr>
          <p:nvPr>
            <p:ph type="title"/>
          </p:nvPr>
        </p:nvSpPr>
        <p:spPr>
          <a:xfrm>
            <a:off x="571501" y="549275"/>
            <a:ext cx="11048994" cy="332399"/>
          </a:xfrm>
        </p:spPr>
        <p:txBody>
          <a:bodyPr vert="horz" wrap="square" lIns="0" tIns="0" rIns="0" bIns="0" rtlCol="0" anchor="t">
            <a:noAutofit/>
          </a:bodyPr>
          <a:lstStyle/>
          <a:p>
            <a:r>
              <a:rPr lang="en-US" sz="3600" b="1" kern="1200" spc="-70" baseline="0" dirty="0">
                <a:latin typeface="+mj-lt"/>
                <a:ea typeface="Arial" charset="0"/>
                <a:cs typeface="Arial" charset="0"/>
              </a:rPr>
              <a:t>Limitations</a:t>
            </a:r>
          </a:p>
        </p:txBody>
      </p:sp>
      <p:graphicFrame>
        <p:nvGraphicFramePr>
          <p:cNvPr id="8" name="Content Placeholder 4">
            <a:extLst>
              <a:ext uri="{FF2B5EF4-FFF2-40B4-BE49-F238E27FC236}">
                <a16:creationId xmlns:a16="http://schemas.microsoft.com/office/drawing/2014/main" id="{2496C772-12B4-86AC-5A32-F310D8B731B9}"/>
              </a:ext>
            </a:extLst>
          </p:cNvPr>
          <p:cNvGraphicFramePr>
            <a:graphicFrameLocks noGrp="1"/>
          </p:cNvGraphicFramePr>
          <p:nvPr>
            <p:ph sz="quarter" idx="15"/>
            <p:extLst>
              <p:ext uri="{D42A27DB-BD31-4B8C-83A1-F6EECF244321}">
                <p14:modId xmlns:p14="http://schemas.microsoft.com/office/powerpoint/2010/main" val="708738872"/>
              </p:ext>
            </p:extLst>
          </p:nvPr>
        </p:nvGraphicFramePr>
        <p:xfrm>
          <a:off x="571501" y="1594021"/>
          <a:ext cx="11049000" cy="4139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51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08DBA7-A10A-C7A2-EB4D-F2E91C4DE727}"/>
              </a:ext>
            </a:extLst>
          </p:cNvPr>
          <p:cNvSpPr>
            <a:spLocks noGrp="1"/>
          </p:cNvSpPr>
          <p:nvPr>
            <p:ph type="sldNum" sz="quarter" idx="12"/>
          </p:nvPr>
        </p:nvSpPr>
        <p:spPr>
          <a:xfrm>
            <a:off x="11138282" y="6431115"/>
            <a:ext cx="482217" cy="211203"/>
          </a:xfrm>
        </p:spPr>
        <p:txBody>
          <a:bodyPr vert="horz" wrap="none" lIns="0" tIns="36000" rIns="0" bIns="36000" rtlCol="0" anchor="b">
            <a:normAutofit/>
          </a:bodyPr>
          <a:lstStyle/>
          <a:p>
            <a:pPr>
              <a:spcAft>
                <a:spcPts val="600"/>
              </a:spcAft>
            </a:pPr>
            <a:fld id="{D4BF1F63-4705-854C-A90E-B08697EA9D5E}" type="slidenum">
              <a:rPr lang="en-US" smtClean="0"/>
              <a:pPr>
                <a:spcAft>
                  <a:spcPts val="600"/>
                </a:spcAft>
              </a:pPr>
              <a:t>18</a:t>
            </a:fld>
            <a:endParaRPr lang="en-US"/>
          </a:p>
        </p:txBody>
      </p:sp>
      <p:sp>
        <p:nvSpPr>
          <p:cNvPr id="5" name="Content Placeholder 4">
            <a:extLst>
              <a:ext uri="{FF2B5EF4-FFF2-40B4-BE49-F238E27FC236}">
                <a16:creationId xmlns:a16="http://schemas.microsoft.com/office/drawing/2014/main" id="{1AEE14C2-2CCD-2264-709E-3ADFAABBB112}"/>
              </a:ext>
            </a:extLst>
          </p:cNvPr>
          <p:cNvSpPr>
            <a:spLocks noGrp="1"/>
          </p:cNvSpPr>
          <p:nvPr>
            <p:ph sz="quarter" idx="15"/>
          </p:nvPr>
        </p:nvSpPr>
        <p:spPr>
          <a:xfrm>
            <a:off x="571577" y="1434200"/>
            <a:ext cx="11044564" cy="4249738"/>
          </a:xfrm>
        </p:spPr>
        <p:txBody>
          <a:bodyPr vert="horz" lIns="0" tIns="0" rIns="0" bIns="0" rtlCol="0">
            <a:normAutofit/>
          </a:bodyPr>
          <a:lstStyle/>
          <a:p>
            <a:pPr marL="0">
              <a:buNone/>
            </a:pPr>
            <a:r>
              <a:rPr lang="en-US" sz="2600" dirty="0">
                <a:solidFill>
                  <a:srgbClr val="363434"/>
                </a:solidFill>
                <a:latin typeface="Calibri" panose="020F0502020204030204" pitchFamily="34" charset="0"/>
              </a:rPr>
              <a:t>In t</a:t>
            </a:r>
            <a:r>
              <a:rPr lang="en-US" sz="2600" b="1" i="0" u="none" strike="noStrike" dirty="0">
                <a:solidFill>
                  <a:srgbClr val="363434"/>
                </a:solidFill>
                <a:effectLst/>
                <a:latin typeface="Calibri" panose="020F0502020204030204" pitchFamily="34" charset="0"/>
              </a:rPr>
              <a:t>his retrospective chart review it was observed that intramuscular depot naltrexone had a higher rate of ED visits and admissions related to AUD compared to no treatment. However, there was no difference in ED visits and hospital admissions with IM naltrexone compared to oral naltrexone. </a:t>
            </a:r>
            <a:endParaRPr lang="en-US" sz="2600" dirty="0"/>
          </a:p>
        </p:txBody>
      </p:sp>
      <p:sp>
        <p:nvSpPr>
          <p:cNvPr id="3" name="Title 2">
            <a:extLst>
              <a:ext uri="{FF2B5EF4-FFF2-40B4-BE49-F238E27FC236}">
                <a16:creationId xmlns:a16="http://schemas.microsoft.com/office/drawing/2014/main" id="{3806CDF9-74BA-1C1E-CD22-00C587CD18D7}"/>
              </a:ext>
            </a:extLst>
          </p:cNvPr>
          <p:cNvSpPr>
            <a:spLocks noGrp="1"/>
          </p:cNvSpPr>
          <p:nvPr>
            <p:ph type="subTitle" idx="1"/>
          </p:nvPr>
        </p:nvSpPr>
        <p:spPr>
          <a:xfrm>
            <a:off x="567141" y="530655"/>
            <a:ext cx="11049000" cy="685799"/>
          </a:xfrm>
        </p:spPr>
        <p:txBody>
          <a:bodyPr vert="horz" lIns="0" tIns="72000" rIns="0" bIns="0" rtlCol="0">
            <a:normAutofit/>
          </a:bodyPr>
          <a:lstStyle/>
          <a:p>
            <a:pPr>
              <a:spcAft>
                <a:spcPts val="600"/>
              </a:spcAft>
            </a:pPr>
            <a:r>
              <a:rPr lang="en-US" b="1" kern="1200" spc="0" baseline="0" dirty="0">
                <a:latin typeface="+mn-lt"/>
                <a:ea typeface="Arial" charset="0"/>
                <a:cs typeface="Arial" charset="0"/>
              </a:rPr>
              <a:t>Conclusions</a:t>
            </a:r>
          </a:p>
        </p:txBody>
      </p:sp>
    </p:spTree>
    <p:extLst>
      <p:ext uri="{BB962C8B-B14F-4D97-AF65-F5344CB8AC3E}">
        <p14:creationId xmlns:p14="http://schemas.microsoft.com/office/powerpoint/2010/main" val="61175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AC3B74-C991-1299-1FD0-52E4E3E505BD}"/>
              </a:ext>
            </a:extLst>
          </p:cNvPr>
          <p:cNvSpPr>
            <a:spLocks noGrp="1"/>
          </p:cNvSpPr>
          <p:nvPr>
            <p:ph type="sldNum" sz="quarter" idx="12"/>
          </p:nvPr>
        </p:nvSpPr>
        <p:spPr/>
        <p:txBody>
          <a:bodyPr vert="horz" wrap="none" lIns="0" tIns="36000" rIns="0" bIns="36000" rtlCol="0" anchor="b">
            <a:normAutofit/>
          </a:bodyPr>
          <a:lstStyle/>
          <a:p>
            <a:pPr>
              <a:spcAft>
                <a:spcPts val="600"/>
              </a:spcAft>
            </a:pPr>
            <a:fld id="{D4BF1F63-4705-854C-A90E-B08697EA9D5E}" type="slidenum">
              <a:rPr lang="en-US" smtClean="0"/>
              <a:pPr>
                <a:spcAft>
                  <a:spcPts val="600"/>
                </a:spcAft>
              </a:pPr>
              <a:t>19</a:t>
            </a:fld>
            <a:endParaRPr lang="en-US"/>
          </a:p>
        </p:txBody>
      </p:sp>
      <p:graphicFrame>
        <p:nvGraphicFramePr>
          <p:cNvPr id="7" name="Content Placeholder 4">
            <a:extLst>
              <a:ext uri="{FF2B5EF4-FFF2-40B4-BE49-F238E27FC236}">
                <a16:creationId xmlns:a16="http://schemas.microsoft.com/office/drawing/2014/main" id="{0F0C3CDD-DE03-D314-8AF7-E3DC20BAE338}"/>
              </a:ext>
            </a:extLst>
          </p:cNvPr>
          <p:cNvGraphicFramePr>
            <a:graphicFrameLocks noGrp="1"/>
          </p:cNvGraphicFramePr>
          <p:nvPr>
            <p:ph sz="quarter" idx="15"/>
            <p:extLst>
              <p:ext uri="{D42A27DB-BD31-4B8C-83A1-F6EECF244321}">
                <p14:modId xmlns:p14="http://schemas.microsoft.com/office/powerpoint/2010/main" val="3734093196"/>
              </p:ext>
            </p:extLst>
          </p:nvPr>
        </p:nvGraphicFramePr>
        <p:xfrm>
          <a:off x="571500" y="1233488"/>
          <a:ext cx="11044238" cy="493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51E5706-B13C-9482-09CD-30AF8E030AAD}"/>
              </a:ext>
            </a:extLst>
          </p:cNvPr>
          <p:cNvSpPr txBox="1"/>
          <p:nvPr/>
        </p:nvSpPr>
        <p:spPr>
          <a:xfrm>
            <a:off x="566744" y="602257"/>
            <a:ext cx="11048994" cy="332399"/>
          </a:xfrm>
          <a:prstGeom prst="rect">
            <a:avLst/>
          </a:prstGeom>
        </p:spPr>
        <p:txBody>
          <a:bodyPr vert="horz" wrap="square" lIns="0" tIns="0" rIns="0" bIns="0" rtlCol="0" anchor="t">
            <a:noAutofit/>
          </a:bodyPr>
          <a:lstStyle/>
          <a:p>
            <a:pPr defTabSz="914400">
              <a:lnSpc>
                <a:spcPct val="90000"/>
              </a:lnSpc>
              <a:spcBef>
                <a:spcPct val="0"/>
              </a:spcBef>
              <a:spcAft>
                <a:spcPts val="600"/>
              </a:spcAft>
            </a:pPr>
            <a:r>
              <a:rPr lang="en-US" sz="3600" b="1" kern="1200" spc="-70" baseline="0" dirty="0">
                <a:solidFill>
                  <a:schemeClr val="tx2"/>
                </a:solidFill>
                <a:latin typeface="+mj-lt"/>
                <a:ea typeface="Arial" charset="0"/>
                <a:cs typeface="Arial" charset="0"/>
              </a:rPr>
              <a:t>Future Direction</a:t>
            </a:r>
          </a:p>
        </p:txBody>
      </p:sp>
    </p:spTree>
    <p:extLst>
      <p:ext uri="{BB962C8B-B14F-4D97-AF65-F5344CB8AC3E}">
        <p14:creationId xmlns:p14="http://schemas.microsoft.com/office/powerpoint/2010/main" val="419939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E43370-D4D8-6447-8EB0-E2B7C4BEC172}"/>
              </a:ext>
            </a:extLst>
          </p:cNvPr>
          <p:cNvSpPr>
            <a:spLocks noGrp="1"/>
          </p:cNvSpPr>
          <p:nvPr>
            <p:ph type="sldNum" sz="quarter" idx="12"/>
          </p:nvPr>
        </p:nvSpPr>
        <p:spPr/>
        <p:txBody>
          <a:bodyPr/>
          <a:lstStyle/>
          <a:p>
            <a:fld id="{D4BF1F63-4705-854C-A90E-B08697EA9D5E}" type="slidenum">
              <a:rPr lang="en-US" dirty="0" smtClean="0"/>
              <a:t>2</a:t>
            </a:fld>
            <a:endParaRPr lang="en-US" dirty="0"/>
          </a:p>
        </p:txBody>
      </p:sp>
      <p:sp>
        <p:nvSpPr>
          <p:cNvPr id="10" name="Title 9">
            <a:extLst>
              <a:ext uri="{FF2B5EF4-FFF2-40B4-BE49-F238E27FC236}">
                <a16:creationId xmlns:a16="http://schemas.microsoft.com/office/drawing/2014/main" id="{3695F080-539C-2C49-870F-F2EB3228468A}"/>
              </a:ext>
            </a:extLst>
          </p:cNvPr>
          <p:cNvSpPr>
            <a:spLocks noGrp="1"/>
          </p:cNvSpPr>
          <p:nvPr>
            <p:ph type="title"/>
          </p:nvPr>
        </p:nvSpPr>
        <p:spPr>
          <a:xfrm>
            <a:off x="571501" y="549275"/>
            <a:ext cx="11048994" cy="498598"/>
          </a:xfrm>
        </p:spPr>
        <p:txBody>
          <a:bodyPr/>
          <a:lstStyle/>
          <a:p>
            <a:r>
              <a:rPr lang="en-US" sz="3600" dirty="0"/>
              <a:t>Disclosure	</a:t>
            </a:r>
            <a:r>
              <a:rPr lang="en-US" sz="3200" dirty="0"/>
              <a:t>									</a:t>
            </a:r>
          </a:p>
        </p:txBody>
      </p:sp>
      <p:sp>
        <p:nvSpPr>
          <p:cNvPr id="5" name="Content Placeholder 4">
            <a:extLst>
              <a:ext uri="{FF2B5EF4-FFF2-40B4-BE49-F238E27FC236}">
                <a16:creationId xmlns:a16="http://schemas.microsoft.com/office/drawing/2014/main" id="{B6F87BF0-79BE-1E14-5388-B4FB762775DD}"/>
              </a:ext>
            </a:extLst>
          </p:cNvPr>
          <p:cNvSpPr>
            <a:spLocks noGrp="1"/>
          </p:cNvSpPr>
          <p:nvPr>
            <p:ph sz="quarter" idx="15"/>
          </p:nvPr>
        </p:nvSpPr>
        <p:spPr/>
        <p:txBody>
          <a:bodyPr/>
          <a:lstStyle/>
          <a:p>
            <a:pPr marL="0" indent="0">
              <a:buNone/>
            </a:pPr>
            <a:r>
              <a:rPr lang="en-US" sz="2400" b="1" u="sng" dirty="0"/>
              <a:t>IRB Status:</a:t>
            </a:r>
            <a:r>
              <a:rPr lang="en-US" sz="2400" b="1" i="1" dirty="0"/>
              <a:t> </a:t>
            </a:r>
            <a:r>
              <a:rPr lang="en-US" sz="2400" dirty="0"/>
              <a:t>Exempt Status Approved</a:t>
            </a:r>
          </a:p>
          <a:p>
            <a:pPr marL="0" indent="0">
              <a:buNone/>
            </a:pPr>
            <a:r>
              <a:rPr lang="en-US" sz="2400" b="1" u="sng" dirty="0"/>
              <a:t>Co-investigators:</a:t>
            </a:r>
            <a:r>
              <a:rPr lang="en-US" sz="2400" dirty="0"/>
              <a:t> Michael Biglow, PharmD, BCPS, BCPP</a:t>
            </a:r>
          </a:p>
          <a:p>
            <a:pPr marL="0" indent="0">
              <a:buNone/>
            </a:pPr>
            <a:r>
              <a:rPr lang="en-US" sz="2400" b="1" u="sng" dirty="0"/>
              <a:t>Conflicts of interest:</a:t>
            </a:r>
            <a:r>
              <a:rPr lang="en-US" sz="2400" dirty="0"/>
              <a:t> None</a:t>
            </a:r>
          </a:p>
          <a:p>
            <a:pPr marL="0" indent="0">
              <a:buNone/>
            </a:pPr>
            <a:r>
              <a:rPr lang="en-US" sz="2400" b="1" u="sng" dirty="0"/>
              <a:t>Project sponsorship:</a:t>
            </a:r>
            <a:r>
              <a:rPr lang="en-US" sz="2400" dirty="0"/>
              <a:t> None </a:t>
            </a:r>
            <a:endParaRPr lang="en-US" sz="2400" b="1" u="sng" dirty="0"/>
          </a:p>
        </p:txBody>
      </p:sp>
    </p:spTree>
    <p:extLst>
      <p:ext uri="{BB962C8B-B14F-4D97-AF65-F5344CB8AC3E}">
        <p14:creationId xmlns:p14="http://schemas.microsoft.com/office/powerpoint/2010/main" val="3091353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32F05C-DE22-3573-F392-41074812AF49}"/>
              </a:ext>
            </a:extLst>
          </p:cNvPr>
          <p:cNvSpPr>
            <a:spLocks noGrp="1"/>
          </p:cNvSpPr>
          <p:nvPr>
            <p:ph type="title"/>
          </p:nvPr>
        </p:nvSpPr>
        <p:spPr>
          <a:xfrm>
            <a:off x="571500" y="3922342"/>
            <a:ext cx="9382735" cy="1495794"/>
          </a:xfrm>
        </p:spPr>
        <p:txBody>
          <a:bodyPr wrap="square" anchor="t">
            <a:normAutofit/>
          </a:bodyPr>
          <a:lstStyle/>
          <a:p>
            <a:r>
              <a:rPr lang="en-US" sz="6600" b="1" dirty="0"/>
              <a:t>Questions?</a:t>
            </a:r>
          </a:p>
        </p:txBody>
      </p:sp>
      <p:sp>
        <p:nvSpPr>
          <p:cNvPr id="2" name="Slide Number Placeholder 1">
            <a:extLst>
              <a:ext uri="{FF2B5EF4-FFF2-40B4-BE49-F238E27FC236}">
                <a16:creationId xmlns:a16="http://schemas.microsoft.com/office/drawing/2014/main" id="{C2983CA8-6262-23BB-DCD2-43879902BDEA}"/>
              </a:ext>
            </a:extLst>
          </p:cNvPr>
          <p:cNvSpPr>
            <a:spLocks noGrp="1"/>
          </p:cNvSpPr>
          <p:nvPr>
            <p:ph type="sldNum" sz="quarter" idx="10"/>
          </p:nvPr>
        </p:nvSpPr>
        <p:spPr>
          <a:xfrm>
            <a:off x="11138282" y="6431115"/>
            <a:ext cx="482217" cy="211203"/>
          </a:xfrm>
        </p:spPr>
        <p:txBody>
          <a:bodyPr wrap="none" anchor="b">
            <a:normAutofit/>
          </a:bodyPr>
          <a:lstStyle/>
          <a:p>
            <a:pPr>
              <a:spcAft>
                <a:spcPts val="600"/>
              </a:spcAft>
            </a:pPr>
            <a:fld id="{D4BF1F63-4705-854C-A90E-B08697EA9D5E}" type="slidenum">
              <a:rPr lang="en-US" smtClean="0"/>
              <a:pPr>
                <a:spcAft>
                  <a:spcPts val="600"/>
                </a:spcAft>
              </a:pPr>
              <a:t>20</a:t>
            </a:fld>
            <a:endParaRPr lang="en-US"/>
          </a:p>
        </p:txBody>
      </p:sp>
      <p:sp>
        <p:nvSpPr>
          <p:cNvPr id="5" name="Content Placeholder 4">
            <a:extLst>
              <a:ext uri="{FF2B5EF4-FFF2-40B4-BE49-F238E27FC236}">
                <a16:creationId xmlns:a16="http://schemas.microsoft.com/office/drawing/2014/main" id="{E5380ABB-C63C-D7EF-8DC9-5372D5E8268C}"/>
              </a:ext>
            </a:extLst>
          </p:cNvPr>
          <p:cNvSpPr>
            <a:spLocks noGrp="1"/>
          </p:cNvSpPr>
          <p:nvPr>
            <p:ph type="subTitle" idx="1"/>
          </p:nvPr>
        </p:nvSpPr>
        <p:spPr>
          <a:xfrm>
            <a:off x="571500" y="5782287"/>
            <a:ext cx="9382735" cy="311807"/>
          </a:xfrm>
        </p:spPr>
        <p:txBody>
          <a:bodyPr>
            <a:noAutofit/>
          </a:bodyPr>
          <a:lstStyle/>
          <a:p>
            <a:pPr marL="0" indent="0">
              <a:buNone/>
            </a:pPr>
            <a:r>
              <a:rPr lang="en-US" sz="2400" dirty="0"/>
              <a:t>Contact: </a:t>
            </a:r>
            <a:r>
              <a:rPr lang="en-US" sz="2400" dirty="0" err="1"/>
              <a:t>bbustrets@phs.org</a:t>
            </a:r>
            <a:endParaRPr lang="en-US" sz="2400" dirty="0"/>
          </a:p>
        </p:txBody>
      </p:sp>
    </p:spTree>
    <p:extLst>
      <p:ext uri="{BB962C8B-B14F-4D97-AF65-F5344CB8AC3E}">
        <p14:creationId xmlns:p14="http://schemas.microsoft.com/office/powerpoint/2010/main" val="256037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5C0A17-C14E-9B06-901F-37F3E36DA657}"/>
              </a:ext>
            </a:extLst>
          </p:cNvPr>
          <p:cNvSpPr>
            <a:spLocks noGrp="1"/>
          </p:cNvSpPr>
          <p:nvPr>
            <p:ph type="sldNum" sz="quarter" idx="12"/>
          </p:nvPr>
        </p:nvSpPr>
        <p:spPr/>
        <p:txBody>
          <a:bodyPr/>
          <a:lstStyle/>
          <a:p>
            <a:fld id="{D4BF1F63-4705-854C-A90E-B08697EA9D5E}" type="slidenum">
              <a:rPr lang="en-US" smtClean="0"/>
              <a:t>3</a:t>
            </a:fld>
            <a:endParaRPr lang="en-US"/>
          </a:p>
        </p:txBody>
      </p:sp>
      <p:sp>
        <p:nvSpPr>
          <p:cNvPr id="3" name="Title 2">
            <a:extLst>
              <a:ext uri="{FF2B5EF4-FFF2-40B4-BE49-F238E27FC236}">
                <a16:creationId xmlns:a16="http://schemas.microsoft.com/office/drawing/2014/main" id="{B34016F3-0B7D-5435-7EFD-057DB74E156B}"/>
              </a:ext>
            </a:extLst>
          </p:cNvPr>
          <p:cNvSpPr>
            <a:spLocks noGrp="1"/>
          </p:cNvSpPr>
          <p:nvPr>
            <p:ph type="title"/>
          </p:nvPr>
        </p:nvSpPr>
        <p:spPr>
          <a:xfrm>
            <a:off x="571501" y="549275"/>
            <a:ext cx="11048994" cy="498598"/>
          </a:xfrm>
        </p:spPr>
        <p:txBody>
          <a:bodyPr/>
          <a:lstStyle/>
          <a:p>
            <a:r>
              <a:rPr lang="en-US" sz="3600" dirty="0"/>
              <a:t>Presbyterian Hospital </a:t>
            </a:r>
          </a:p>
        </p:txBody>
      </p:sp>
      <p:sp>
        <p:nvSpPr>
          <p:cNvPr id="5" name="Content Placeholder 4">
            <a:extLst>
              <a:ext uri="{FF2B5EF4-FFF2-40B4-BE49-F238E27FC236}">
                <a16:creationId xmlns:a16="http://schemas.microsoft.com/office/drawing/2014/main" id="{8269B933-603E-0AB5-5735-003640249834}"/>
              </a:ext>
            </a:extLst>
          </p:cNvPr>
          <p:cNvSpPr>
            <a:spLocks noGrp="1"/>
          </p:cNvSpPr>
          <p:nvPr>
            <p:ph sz="quarter" idx="15"/>
          </p:nvPr>
        </p:nvSpPr>
        <p:spPr/>
        <p:txBody>
          <a:bodyPr/>
          <a:lstStyle/>
          <a:p>
            <a:r>
              <a:rPr lang="en-US" sz="2400" dirty="0"/>
              <a:t>Founded in 1908 as a small tuberculosis sanatorium and has expanded to a system of nine facilities equipped with emergency departments</a:t>
            </a:r>
          </a:p>
          <a:p>
            <a:pPr lvl="1"/>
            <a:r>
              <a:rPr lang="en-US" sz="2200" dirty="0"/>
              <a:t>Four stand alone ED/UC within Albuquerque area</a:t>
            </a:r>
          </a:p>
          <a:p>
            <a:r>
              <a:rPr lang="en-US" sz="2400" dirty="0"/>
              <a:t>Located in Albuquerque, NM</a:t>
            </a:r>
          </a:p>
          <a:p>
            <a:pPr lvl="1"/>
            <a:r>
              <a:rPr lang="en-US" sz="2200" dirty="0"/>
              <a:t>Population within metro area ~700,000</a:t>
            </a:r>
          </a:p>
          <a:p>
            <a:r>
              <a:rPr lang="en-US" sz="2400" dirty="0"/>
              <a:t>Tertiary hospital with ~600 beds</a:t>
            </a:r>
          </a:p>
          <a:p>
            <a:pPr marL="0" indent="0">
              <a:buNone/>
            </a:pPr>
            <a:endParaRPr lang="en-US" sz="2400" dirty="0"/>
          </a:p>
          <a:p>
            <a:pPr lvl="1"/>
            <a:endParaRPr lang="en-US" sz="2200" dirty="0"/>
          </a:p>
        </p:txBody>
      </p:sp>
      <p:pic>
        <p:nvPicPr>
          <p:cNvPr id="7" name="Picture 6" descr="A long shot of a city&#10;&#10;AI-generated content may be incorrect.">
            <a:extLst>
              <a:ext uri="{FF2B5EF4-FFF2-40B4-BE49-F238E27FC236}">
                <a16:creationId xmlns:a16="http://schemas.microsoft.com/office/drawing/2014/main" id="{D0916955-92B7-B6F4-5E19-8F3920B28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723" y="2453321"/>
            <a:ext cx="5949498" cy="3314882"/>
          </a:xfrm>
          <a:prstGeom prst="rect">
            <a:avLst/>
          </a:prstGeom>
        </p:spPr>
      </p:pic>
    </p:spTree>
    <p:extLst>
      <p:ext uri="{BB962C8B-B14F-4D97-AF65-F5344CB8AC3E}">
        <p14:creationId xmlns:p14="http://schemas.microsoft.com/office/powerpoint/2010/main" val="138133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D5CB2-A546-8459-00F2-E274F91882AA}"/>
              </a:ext>
            </a:extLst>
          </p:cNvPr>
          <p:cNvSpPr>
            <a:spLocks noGrp="1"/>
          </p:cNvSpPr>
          <p:nvPr>
            <p:ph type="sldNum" sz="quarter" idx="12"/>
          </p:nvPr>
        </p:nvSpPr>
        <p:spPr>
          <a:xfrm>
            <a:off x="11138282" y="6431115"/>
            <a:ext cx="482217" cy="211203"/>
          </a:xfrm>
        </p:spPr>
        <p:txBody>
          <a:bodyPr wrap="none" anchor="b">
            <a:normAutofit/>
          </a:bodyPr>
          <a:lstStyle/>
          <a:p>
            <a:pPr>
              <a:spcAft>
                <a:spcPts val="600"/>
              </a:spcAft>
            </a:pPr>
            <a:fld id="{D4BF1F63-4705-854C-A90E-B08697EA9D5E}" type="slidenum">
              <a:rPr lang="en-US" smtClean="0"/>
              <a:pPr>
                <a:spcAft>
                  <a:spcPts val="600"/>
                </a:spcAft>
              </a:pPr>
              <a:t>4</a:t>
            </a:fld>
            <a:endParaRPr lang="en-US"/>
          </a:p>
        </p:txBody>
      </p:sp>
      <p:sp>
        <p:nvSpPr>
          <p:cNvPr id="3" name="Title 2">
            <a:extLst>
              <a:ext uri="{FF2B5EF4-FFF2-40B4-BE49-F238E27FC236}">
                <a16:creationId xmlns:a16="http://schemas.microsoft.com/office/drawing/2014/main" id="{A5B8DC57-D2AA-F773-31F8-0A0CEF32060C}"/>
              </a:ext>
            </a:extLst>
          </p:cNvPr>
          <p:cNvSpPr>
            <a:spLocks noGrp="1"/>
          </p:cNvSpPr>
          <p:nvPr>
            <p:ph type="title"/>
          </p:nvPr>
        </p:nvSpPr>
        <p:spPr>
          <a:xfrm>
            <a:off x="571501" y="549275"/>
            <a:ext cx="11048994" cy="332399"/>
          </a:xfrm>
        </p:spPr>
        <p:txBody>
          <a:bodyPr wrap="square" anchor="t">
            <a:noAutofit/>
          </a:bodyPr>
          <a:lstStyle/>
          <a:p>
            <a:r>
              <a:rPr lang="en-US" sz="3600" dirty="0"/>
              <a:t>Background </a:t>
            </a:r>
          </a:p>
        </p:txBody>
      </p:sp>
      <p:sp>
        <p:nvSpPr>
          <p:cNvPr id="21" name="Footer Placeholder 3">
            <a:extLst>
              <a:ext uri="{FF2B5EF4-FFF2-40B4-BE49-F238E27FC236}">
                <a16:creationId xmlns:a16="http://schemas.microsoft.com/office/drawing/2014/main" id="{412FF4B3-C625-1764-5BC5-59AEB4781BC5}"/>
              </a:ext>
            </a:extLst>
          </p:cNvPr>
          <p:cNvSpPr>
            <a:spLocks noGrp="1"/>
          </p:cNvSpPr>
          <p:nvPr>
            <p:ph type="ftr" sz="quarter" idx="14"/>
          </p:nvPr>
        </p:nvSpPr>
        <p:spPr>
          <a:xfrm>
            <a:off x="571500" y="6431115"/>
            <a:ext cx="9400472" cy="211203"/>
          </a:xfrm>
        </p:spPr>
        <p:txBody>
          <a:bodyPr/>
          <a:lstStyle/>
          <a:p>
            <a:pPr marR="0" lvl="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kern="0">
                <a:solidFill>
                  <a:srgbClr val="000000"/>
                </a:solidFill>
                <a:effectLst/>
                <a:latin typeface="Aptos" panose="020B0004020202020204" pitchFamily="34" charset="0"/>
                <a:ea typeface="Aptos" panose="020B0004020202020204" pitchFamily="34" charset="0"/>
                <a:cs typeface="Helvetica" pitchFamily="2" charset="0"/>
              </a:rPr>
              <a:t>1. Alcohol Use Disorder: The Role of Medication in Recovery | Alcohol Research: Current reviews. (2021, June 3). </a:t>
            </a:r>
            <a:endParaRPr lang="en-US" sz="800" kern="100">
              <a:effectLst/>
              <a:latin typeface="Aptos" panose="020B0004020202020204" pitchFamily="34" charset="0"/>
              <a:ea typeface="Aptos" panose="020B0004020202020204" pitchFamily="34" charset="0"/>
              <a:cs typeface="Helvetica" pitchFamily="2" charset="0"/>
            </a:endParaRPr>
          </a:p>
          <a:p>
            <a:r>
              <a:rPr lang="en-US" sz="8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The American Psychiatric Association practice guideline for the pharmacological treatment of patients with alcohol use disorder. (n.d.). </a:t>
            </a:r>
            <a:endParaRPr lang="en-US" sz="800" noProof="0" dirty="0"/>
          </a:p>
        </p:txBody>
      </p:sp>
      <p:graphicFrame>
        <p:nvGraphicFramePr>
          <p:cNvPr id="16" name="Content Placeholder 4">
            <a:extLst>
              <a:ext uri="{FF2B5EF4-FFF2-40B4-BE49-F238E27FC236}">
                <a16:creationId xmlns:a16="http://schemas.microsoft.com/office/drawing/2014/main" id="{7C6091CD-11AE-347D-1924-5FEF1D4F737F}"/>
              </a:ext>
            </a:extLst>
          </p:cNvPr>
          <p:cNvGraphicFramePr>
            <a:graphicFrameLocks noGrp="1"/>
          </p:cNvGraphicFramePr>
          <p:nvPr>
            <p:ph sz="quarter" idx="15"/>
            <p:extLst>
              <p:ext uri="{D42A27DB-BD31-4B8C-83A1-F6EECF244321}">
                <p14:modId xmlns:p14="http://schemas.microsoft.com/office/powerpoint/2010/main" val="1818582963"/>
              </p:ext>
            </p:extLst>
          </p:nvPr>
        </p:nvGraphicFramePr>
        <p:xfrm>
          <a:off x="571501" y="1233489"/>
          <a:ext cx="11044720" cy="493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40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B123E-D239-4DC1-3B75-DA1FA445F6B5}"/>
              </a:ext>
            </a:extLst>
          </p:cNvPr>
          <p:cNvSpPr>
            <a:spLocks noGrp="1"/>
          </p:cNvSpPr>
          <p:nvPr>
            <p:ph type="sldNum" sz="quarter" idx="12"/>
          </p:nvPr>
        </p:nvSpPr>
        <p:spPr>
          <a:xfrm>
            <a:off x="11138282" y="6431115"/>
            <a:ext cx="482217" cy="211203"/>
          </a:xfrm>
        </p:spPr>
        <p:txBody>
          <a:bodyPr vert="horz" wrap="none" lIns="0" tIns="36000" rIns="0" bIns="36000" rtlCol="0" anchor="b">
            <a:normAutofit/>
          </a:bodyPr>
          <a:lstStyle/>
          <a:p>
            <a:pPr>
              <a:spcAft>
                <a:spcPts val="600"/>
              </a:spcAft>
            </a:pPr>
            <a:fld id="{D4BF1F63-4705-854C-A90E-B08697EA9D5E}" type="slidenum">
              <a:rPr lang="en-US" smtClean="0"/>
              <a:pPr>
                <a:spcAft>
                  <a:spcPts val="600"/>
                </a:spcAft>
              </a:pPr>
              <a:t>5</a:t>
            </a:fld>
            <a:endParaRPr lang="en-US"/>
          </a:p>
        </p:txBody>
      </p:sp>
      <p:sp>
        <p:nvSpPr>
          <p:cNvPr id="3" name="Title 2">
            <a:extLst>
              <a:ext uri="{FF2B5EF4-FFF2-40B4-BE49-F238E27FC236}">
                <a16:creationId xmlns:a16="http://schemas.microsoft.com/office/drawing/2014/main" id="{0C88CFF2-4487-9156-BB4F-9802AF05597F}"/>
              </a:ext>
            </a:extLst>
          </p:cNvPr>
          <p:cNvSpPr>
            <a:spLocks noGrp="1"/>
          </p:cNvSpPr>
          <p:nvPr>
            <p:ph type="title"/>
          </p:nvPr>
        </p:nvSpPr>
        <p:spPr>
          <a:xfrm>
            <a:off x="571501" y="549275"/>
            <a:ext cx="11048994" cy="332399"/>
          </a:xfrm>
        </p:spPr>
        <p:txBody>
          <a:bodyPr vert="horz" wrap="square" lIns="0" tIns="0" rIns="0" bIns="0" rtlCol="0" anchor="t">
            <a:noAutofit/>
          </a:bodyPr>
          <a:lstStyle/>
          <a:p>
            <a:r>
              <a:rPr lang="en-US" sz="3600" b="1" kern="1200" spc="-70" baseline="0" dirty="0">
                <a:latin typeface="+mj-lt"/>
                <a:ea typeface="Arial" charset="0"/>
                <a:cs typeface="Arial" charset="0"/>
              </a:rPr>
              <a:t>Background</a:t>
            </a:r>
            <a:r>
              <a:rPr lang="en-US" sz="3600" b="1" kern="1200" spc="-70" baseline="30000" dirty="0">
                <a:latin typeface="+mj-lt"/>
                <a:ea typeface="Arial" charset="0"/>
                <a:cs typeface="Arial" charset="0"/>
              </a:rPr>
              <a:t>3</a:t>
            </a:r>
            <a:endParaRPr lang="en-US" sz="3600" b="1" kern="1200" spc="-70" baseline="0" dirty="0">
              <a:latin typeface="+mj-lt"/>
              <a:ea typeface="Arial" charset="0"/>
              <a:cs typeface="Arial" charset="0"/>
            </a:endParaRPr>
          </a:p>
        </p:txBody>
      </p:sp>
      <p:sp>
        <p:nvSpPr>
          <p:cNvPr id="4" name="Footer Placeholder 3">
            <a:extLst>
              <a:ext uri="{FF2B5EF4-FFF2-40B4-BE49-F238E27FC236}">
                <a16:creationId xmlns:a16="http://schemas.microsoft.com/office/drawing/2014/main" id="{EE9654E4-D70E-E420-4E2A-8A3CDB067A0D}"/>
              </a:ext>
            </a:extLst>
          </p:cNvPr>
          <p:cNvSpPr>
            <a:spLocks noGrp="1"/>
          </p:cNvSpPr>
          <p:nvPr>
            <p:ph type="ftr" sz="quarter" idx="14"/>
          </p:nvPr>
        </p:nvSpPr>
        <p:spPr>
          <a:xfrm>
            <a:off x="558800" y="6431115"/>
            <a:ext cx="9400472" cy="211203"/>
          </a:xfrm>
        </p:spPr>
        <p:txBody>
          <a:bodyPr vert="horz" wrap="square" lIns="0" tIns="36000" rIns="0" bIns="36000" rtlCol="0" anchor="b">
            <a:normAutofit fontScale="92500"/>
          </a:bodyPr>
          <a:lstStyle/>
          <a:p>
            <a:pPr>
              <a:lnSpc>
                <a:spcPct val="90000"/>
              </a:lnSpc>
              <a:spcAft>
                <a:spcPts val="600"/>
              </a:spcAft>
            </a:pPr>
            <a:r>
              <a:rPr lang="en-US" sz="800" kern="1200" dirty="0">
                <a:latin typeface="+mn-lt"/>
                <a:ea typeface="+mn-ea"/>
                <a:cs typeface="+mn-cs"/>
              </a:rPr>
              <a:t>3. </a:t>
            </a:r>
            <a:r>
              <a:rPr lang="en-US" sz="800" b="0" i="0" u="none" strike="noStrike" kern="1200" dirty="0">
                <a:effectLst/>
                <a:latin typeface="+mn-lt"/>
                <a:ea typeface="+mn-ea"/>
                <a:cs typeface="+mn-cs"/>
              </a:rPr>
              <a:t>American Psychiatric Association. (2018). </a:t>
            </a:r>
            <a:r>
              <a:rPr lang="en-US" sz="800" b="0" i="1" u="none" strike="noStrike" kern="1200" dirty="0">
                <a:effectLst/>
                <a:latin typeface="+mn-lt"/>
                <a:ea typeface="+mn-ea"/>
                <a:cs typeface="+mn-cs"/>
              </a:rPr>
              <a:t>The American Psychiatric Association practice guideline for the pharmacological treatment of patients with alcohol use disorder</a:t>
            </a:r>
            <a:r>
              <a:rPr lang="en-US" sz="800" b="0" i="0" u="none" strike="noStrike" kern="1200" dirty="0">
                <a:effectLst/>
                <a:latin typeface="+mn-lt"/>
                <a:ea typeface="+mn-ea"/>
                <a:cs typeface="+mn-cs"/>
              </a:rPr>
              <a:t> (First edition). American Psychiatric Association Publishing.</a:t>
            </a:r>
            <a:endParaRPr lang="en-US" sz="800" kern="1200" dirty="0">
              <a:latin typeface="+mn-lt"/>
              <a:ea typeface="+mn-ea"/>
              <a:cs typeface="+mn-cs"/>
            </a:endParaRPr>
          </a:p>
        </p:txBody>
      </p:sp>
      <p:graphicFrame>
        <p:nvGraphicFramePr>
          <p:cNvPr id="10" name="Content Placeholder 4">
            <a:extLst>
              <a:ext uri="{FF2B5EF4-FFF2-40B4-BE49-F238E27FC236}">
                <a16:creationId xmlns:a16="http://schemas.microsoft.com/office/drawing/2014/main" id="{982BDB22-A43F-CDA1-2635-C8D7919C8FA0}"/>
              </a:ext>
            </a:extLst>
          </p:cNvPr>
          <p:cNvGraphicFramePr>
            <a:graphicFrameLocks noGrp="1"/>
          </p:cNvGraphicFramePr>
          <p:nvPr>
            <p:ph sz="quarter" idx="15"/>
            <p:extLst>
              <p:ext uri="{D42A27DB-BD31-4B8C-83A1-F6EECF244321}">
                <p14:modId xmlns:p14="http://schemas.microsoft.com/office/powerpoint/2010/main" val="3957225304"/>
              </p:ext>
            </p:extLst>
          </p:nvPr>
        </p:nvGraphicFramePr>
        <p:xfrm>
          <a:off x="571502" y="1333500"/>
          <a:ext cx="11049000" cy="4832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676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70BAC4-463A-3580-C468-FEE1EFC151FA}"/>
              </a:ext>
            </a:extLst>
          </p:cNvPr>
          <p:cNvSpPr>
            <a:spLocks noGrp="1"/>
          </p:cNvSpPr>
          <p:nvPr>
            <p:ph type="sldNum" sz="quarter" idx="12"/>
          </p:nvPr>
        </p:nvSpPr>
        <p:spPr>
          <a:xfrm>
            <a:off x="11138282" y="6431115"/>
            <a:ext cx="482217" cy="211203"/>
          </a:xfrm>
        </p:spPr>
        <p:txBody>
          <a:bodyPr wrap="none" anchor="b">
            <a:normAutofit/>
          </a:bodyPr>
          <a:lstStyle/>
          <a:p>
            <a:pPr>
              <a:spcAft>
                <a:spcPts val="600"/>
              </a:spcAft>
            </a:pPr>
            <a:fld id="{D4BF1F63-4705-854C-A90E-B08697EA9D5E}" type="slidenum">
              <a:rPr lang="en-US" smtClean="0"/>
              <a:pPr>
                <a:spcAft>
                  <a:spcPts val="600"/>
                </a:spcAft>
              </a:pPr>
              <a:t>6</a:t>
            </a:fld>
            <a:endParaRPr lang="en-US"/>
          </a:p>
        </p:txBody>
      </p:sp>
      <p:sp>
        <p:nvSpPr>
          <p:cNvPr id="3" name="Title 2">
            <a:extLst>
              <a:ext uri="{FF2B5EF4-FFF2-40B4-BE49-F238E27FC236}">
                <a16:creationId xmlns:a16="http://schemas.microsoft.com/office/drawing/2014/main" id="{489E559B-FD0B-F237-33FA-9FD5197CD2CA}"/>
              </a:ext>
            </a:extLst>
          </p:cNvPr>
          <p:cNvSpPr>
            <a:spLocks noGrp="1"/>
          </p:cNvSpPr>
          <p:nvPr>
            <p:ph type="title"/>
          </p:nvPr>
        </p:nvSpPr>
        <p:spPr>
          <a:xfrm>
            <a:off x="571501" y="549275"/>
            <a:ext cx="11048994" cy="332399"/>
          </a:xfrm>
        </p:spPr>
        <p:txBody>
          <a:bodyPr wrap="square" anchor="t">
            <a:noAutofit/>
          </a:bodyPr>
          <a:lstStyle/>
          <a:p>
            <a:r>
              <a:rPr lang="en-US" sz="3600" dirty="0"/>
              <a:t>Background</a:t>
            </a:r>
            <a:r>
              <a:rPr lang="en-US" sz="3600" baseline="30000" dirty="0"/>
              <a:t>4</a:t>
            </a:r>
            <a:endParaRPr lang="en-US" sz="3600" dirty="0"/>
          </a:p>
        </p:txBody>
      </p:sp>
      <p:sp>
        <p:nvSpPr>
          <p:cNvPr id="4" name="Footer Placeholder 3">
            <a:extLst>
              <a:ext uri="{FF2B5EF4-FFF2-40B4-BE49-F238E27FC236}">
                <a16:creationId xmlns:a16="http://schemas.microsoft.com/office/drawing/2014/main" id="{F82E0A6F-3CC9-47CF-731B-69BD9B6D2EB7}"/>
              </a:ext>
            </a:extLst>
          </p:cNvPr>
          <p:cNvSpPr>
            <a:spLocks noGrp="1"/>
          </p:cNvSpPr>
          <p:nvPr>
            <p:ph type="ftr" sz="quarter" idx="14"/>
          </p:nvPr>
        </p:nvSpPr>
        <p:spPr>
          <a:xfrm>
            <a:off x="571500" y="6536716"/>
            <a:ext cx="9400472" cy="211203"/>
          </a:xfrm>
        </p:spPr>
        <p:txBody>
          <a:bodyPr wrap="square" anchor="b">
            <a:noAutofit/>
          </a:bodyPr>
          <a:lstStyle/>
          <a:p>
            <a:pPr>
              <a:spcAft>
                <a:spcPts val="600"/>
              </a:spcAft>
            </a:pPr>
            <a:br>
              <a:rPr lang="en-US" sz="700" noProof="0" dirty="0"/>
            </a:br>
            <a:r>
              <a:rPr lang="en-US" sz="800" noProof="0" dirty="0"/>
              <a:t>4. Vivitrol [prescribing information]. </a:t>
            </a:r>
            <a:r>
              <a:rPr lang="en-US" sz="800" noProof="0" dirty="0" err="1"/>
              <a:t>Waltha</a:t>
            </a:r>
            <a:r>
              <a:rPr lang="en-US" sz="800" dirty="0"/>
              <a:t>m, MA: Alkermes, Inc; 2024. </a:t>
            </a:r>
            <a:endParaRPr lang="en-US" sz="700" noProof="0" dirty="0"/>
          </a:p>
        </p:txBody>
      </p:sp>
      <p:graphicFrame>
        <p:nvGraphicFramePr>
          <p:cNvPr id="7" name="Content Placeholder 4">
            <a:extLst>
              <a:ext uri="{FF2B5EF4-FFF2-40B4-BE49-F238E27FC236}">
                <a16:creationId xmlns:a16="http://schemas.microsoft.com/office/drawing/2014/main" id="{AF5CE521-DC00-D702-0B95-ABFB5F125EC5}"/>
              </a:ext>
            </a:extLst>
          </p:cNvPr>
          <p:cNvGraphicFramePr>
            <a:graphicFrameLocks noGrp="1"/>
          </p:cNvGraphicFramePr>
          <p:nvPr>
            <p:ph sz="quarter" idx="15"/>
            <p:extLst>
              <p:ext uri="{D42A27DB-BD31-4B8C-83A1-F6EECF244321}">
                <p14:modId xmlns:p14="http://schemas.microsoft.com/office/powerpoint/2010/main" val="914475371"/>
              </p:ext>
            </p:extLst>
          </p:nvPr>
        </p:nvGraphicFramePr>
        <p:xfrm>
          <a:off x="571501" y="1045028"/>
          <a:ext cx="11044720" cy="537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10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9A7F2-765B-7E25-08AF-CD8BD5334ADE}"/>
              </a:ext>
            </a:extLst>
          </p:cNvPr>
          <p:cNvSpPr>
            <a:spLocks noGrp="1"/>
          </p:cNvSpPr>
          <p:nvPr>
            <p:ph type="sldNum" sz="quarter" idx="12"/>
          </p:nvPr>
        </p:nvSpPr>
        <p:spPr/>
        <p:txBody>
          <a:bodyPr/>
          <a:lstStyle/>
          <a:p>
            <a:fld id="{D4BF1F63-4705-854C-A90E-B08697EA9D5E}" type="slidenum">
              <a:rPr lang="en-US" smtClean="0"/>
              <a:t>7</a:t>
            </a:fld>
            <a:endParaRPr lang="en-US"/>
          </a:p>
        </p:txBody>
      </p:sp>
      <p:sp>
        <p:nvSpPr>
          <p:cNvPr id="3" name="Title 2">
            <a:extLst>
              <a:ext uri="{FF2B5EF4-FFF2-40B4-BE49-F238E27FC236}">
                <a16:creationId xmlns:a16="http://schemas.microsoft.com/office/drawing/2014/main" id="{F136144D-ECDF-A85A-59D8-8D95539C280B}"/>
              </a:ext>
            </a:extLst>
          </p:cNvPr>
          <p:cNvSpPr>
            <a:spLocks noGrp="1"/>
          </p:cNvSpPr>
          <p:nvPr>
            <p:ph type="title"/>
          </p:nvPr>
        </p:nvSpPr>
        <p:spPr>
          <a:xfrm>
            <a:off x="571501" y="549275"/>
            <a:ext cx="11048994" cy="498598"/>
          </a:xfrm>
        </p:spPr>
        <p:txBody>
          <a:bodyPr/>
          <a:lstStyle/>
          <a:p>
            <a:r>
              <a:rPr lang="en-US" sz="3600" dirty="0"/>
              <a:t>Presbyterian Healthcare Services - Vivitrol</a:t>
            </a:r>
          </a:p>
        </p:txBody>
      </p:sp>
      <p:sp>
        <p:nvSpPr>
          <p:cNvPr id="5" name="Content Placeholder 4">
            <a:extLst>
              <a:ext uri="{FF2B5EF4-FFF2-40B4-BE49-F238E27FC236}">
                <a16:creationId xmlns:a16="http://schemas.microsoft.com/office/drawing/2014/main" id="{1BA46919-680D-5AE3-E299-12EC141128A7}"/>
              </a:ext>
            </a:extLst>
          </p:cNvPr>
          <p:cNvSpPr>
            <a:spLocks noGrp="1"/>
          </p:cNvSpPr>
          <p:nvPr>
            <p:ph sz="quarter" idx="15"/>
          </p:nvPr>
        </p:nvSpPr>
        <p:spPr/>
        <p:txBody>
          <a:bodyPr/>
          <a:lstStyle/>
          <a:p>
            <a:pPr algn="l" rtl="0" fontAlgn="base">
              <a:lnSpc>
                <a:spcPts val="2550"/>
              </a:lnSpc>
              <a:buFont typeface="Arial" panose="020B0604020202020204" pitchFamily="34" charset="0"/>
              <a:buChar char="•"/>
            </a:pPr>
            <a:r>
              <a:rPr lang="en-US" sz="2600" b="0" i="0" u="none" strike="noStrike" dirty="0">
                <a:solidFill>
                  <a:srgbClr val="363434"/>
                </a:solidFill>
                <a:effectLst/>
              </a:rPr>
              <a:t>In 2022, Vivitrol sample product approved for use in ED​</a:t>
            </a:r>
          </a:p>
          <a:p>
            <a:pPr lvl="1" fontAlgn="base">
              <a:lnSpc>
                <a:spcPts val="2250"/>
              </a:lnSpc>
              <a:buFont typeface="Arial" panose="020B0604020202020204" pitchFamily="34" charset="0"/>
              <a:buChar char="•"/>
            </a:pPr>
            <a:r>
              <a:rPr lang="en-US" sz="2400" b="0" i="0" u="none" strike="noStrike" dirty="0">
                <a:solidFill>
                  <a:srgbClr val="363434"/>
                </a:solidFill>
                <a:effectLst/>
              </a:rPr>
              <a:t>Requested by addictions service​</a:t>
            </a:r>
          </a:p>
          <a:p>
            <a:pPr lvl="1" fontAlgn="base">
              <a:lnSpc>
                <a:spcPts val="2250"/>
              </a:lnSpc>
              <a:buFont typeface="Arial" panose="020B0604020202020204" pitchFamily="34" charset="0"/>
              <a:buChar char="•"/>
            </a:pPr>
            <a:r>
              <a:rPr lang="en-US" sz="2400" b="0" i="0" u="none" strike="noStrike" dirty="0">
                <a:solidFill>
                  <a:srgbClr val="363434"/>
                </a:solidFill>
                <a:effectLst/>
              </a:rPr>
              <a:t>Authorization for use of sample product in non-inpatient setting provided by manufacturer​</a:t>
            </a:r>
          </a:p>
          <a:p>
            <a:pPr lvl="1" fontAlgn="base">
              <a:lnSpc>
                <a:spcPts val="2250"/>
              </a:lnSpc>
              <a:buFont typeface="Arial" panose="020B0604020202020204" pitchFamily="34" charset="0"/>
              <a:buChar char="•"/>
            </a:pPr>
            <a:r>
              <a:rPr lang="en-US" sz="2400" b="0" i="0" u="none" strike="noStrike" dirty="0">
                <a:solidFill>
                  <a:srgbClr val="363434"/>
                </a:solidFill>
                <a:effectLst/>
              </a:rPr>
              <a:t>Use required patient outpatient follow up (e.g. referral) to continue treatment of alcohol use disorder </a:t>
            </a:r>
          </a:p>
          <a:p>
            <a:endParaRPr lang="en-US" dirty="0"/>
          </a:p>
        </p:txBody>
      </p:sp>
    </p:spTree>
    <p:extLst>
      <p:ext uri="{BB962C8B-B14F-4D97-AF65-F5344CB8AC3E}">
        <p14:creationId xmlns:p14="http://schemas.microsoft.com/office/powerpoint/2010/main" val="171831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00334-6580-419B-F1B0-1013081276AD}"/>
              </a:ext>
            </a:extLst>
          </p:cNvPr>
          <p:cNvSpPr>
            <a:spLocks noGrp="1"/>
          </p:cNvSpPr>
          <p:nvPr>
            <p:ph type="title"/>
          </p:nvPr>
        </p:nvSpPr>
        <p:spPr>
          <a:xfrm>
            <a:off x="571500" y="1052514"/>
            <a:ext cx="3993181" cy="2243691"/>
          </a:xfrm>
        </p:spPr>
        <p:txBody>
          <a:bodyPr wrap="square" anchor="t">
            <a:normAutofit/>
          </a:bodyPr>
          <a:lstStyle/>
          <a:p>
            <a:r>
              <a:rPr lang="en-US" b="1" dirty="0"/>
              <a:t>Hypothesis </a:t>
            </a:r>
          </a:p>
        </p:txBody>
      </p:sp>
      <p:sp>
        <p:nvSpPr>
          <p:cNvPr id="2" name="Slide Number Placeholder 1">
            <a:extLst>
              <a:ext uri="{FF2B5EF4-FFF2-40B4-BE49-F238E27FC236}">
                <a16:creationId xmlns:a16="http://schemas.microsoft.com/office/drawing/2014/main" id="{F5234444-7817-3B72-97BA-105B2C7CF11B}"/>
              </a:ext>
            </a:extLst>
          </p:cNvPr>
          <p:cNvSpPr>
            <a:spLocks noGrp="1"/>
          </p:cNvSpPr>
          <p:nvPr>
            <p:ph type="sldNum" sz="quarter" idx="10"/>
          </p:nvPr>
        </p:nvSpPr>
        <p:spPr>
          <a:xfrm>
            <a:off x="11138282" y="6431115"/>
            <a:ext cx="482217" cy="211203"/>
          </a:xfrm>
        </p:spPr>
        <p:txBody>
          <a:bodyPr wrap="none" anchor="b">
            <a:normAutofit/>
          </a:bodyPr>
          <a:lstStyle/>
          <a:p>
            <a:pPr>
              <a:spcAft>
                <a:spcPts val="600"/>
              </a:spcAft>
            </a:pPr>
            <a:fld id="{D4BF1F63-4705-854C-A90E-B08697EA9D5E}" type="slidenum">
              <a:rPr lang="en-US" smtClean="0"/>
              <a:pPr>
                <a:spcAft>
                  <a:spcPts val="600"/>
                </a:spcAft>
              </a:pPr>
              <a:t>8</a:t>
            </a:fld>
            <a:endParaRPr lang="en-US"/>
          </a:p>
        </p:txBody>
      </p:sp>
      <p:sp>
        <p:nvSpPr>
          <p:cNvPr id="5" name="Content Placeholder 4">
            <a:extLst>
              <a:ext uri="{FF2B5EF4-FFF2-40B4-BE49-F238E27FC236}">
                <a16:creationId xmlns:a16="http://schemas.microsoft.com/office/drawing/2014/main" id="{0882D47E-308E-04BB-1127-CE3D55F527CC}"/>
              </a:ext>
            </a:extLst>
          </p:cNvPr>
          <p:cNvSpPr>
            <a:spLocks noGrp="1"/>
          </p:cNvSpPr>
          <p:nvPr>
            <p:ph type="body" sz="quarter" idx="12"/>
          </p:nvPr>
        </p:nvSpPr>
        <p:spPr>
          <a:xfrm>
            <a:off x="5463117" y="846654"/>
            <a:ext cx="6728884" cy="5164692"/>
          </a:xfrm>
        </p:spPr>
        <p:txBody>
          <a:bodyPr anchor="ctr">
            <a:normAutofit/>
          </a:bodyPr>
          <a:lstStyle/>
          <a:p>
            <a:pPr marL="0" indent="0">
              <a:buNone/>
            </a:pPr>
            <a:r>
              <a:rPr lang="en-US" sz="2400" dirty="0"/>
              <a:t>Initiation of depot naltrexone in the emergency department (ED) will result in improved patient retention in the abuse treatment and reduce ED visits  </a:t>
            </a:r>
          </a:p>
          <a:p>
            <a:pPr marL="457200" indent="-457200">
              <a:buFont typeface="+mj-lt"/>
              <a:buAutoNum type="arabicPeriod"/>
            </a:pPr>
            <a:r>
              <a:rPr lang="en-US" sz="2400" dirty="0"/>
              <a:t>Determine if early induction of depot naltrexone to patients in an ED setting will decrease rates of ED visits</a:t>
            </a:r>
          </a:p>
          <a:p>
            <a:pPr marL="457200" indent="-457200">
              <a:buFont typeface="+mj-lt"/>
              <a:buAutoNum type="arabicPeriod"/>
            </a:pPr>
            <a:r>
              <a:rPr lang="en-US" sz="2400" dirty="0"/>
              <a:t>Evaluate efficacy of depot naltrexone in comparison to rate of ED visits for management of withdrawal or other complications associated with alcohol use disorder </a:t>
            </a:r>
          </a:p>
        </p:txBody>
      </p:sp>
    </p:spTree>
    <p:extLst>
      <p:ext uri="{BB962C8B-B14F-4D97-AF65-F5344CB8AC3E}">
        <p14:creationId xmlns:p14="http://schemas.microsoft.com/office/powerpoint/2010/main" val="384437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2FDFDE-F10B-1D83-492C-549968B60252}"/>
              </a:ext>
            </a:extLst>
          </p:cNvPr>
          <p:cNvSpPr>
            <a:spLocks noGrp="1"/>
          </p:cNvSpPr>
          <p:nvPr>
            <p:ph type="sldNum" sz="quarter" idx="12"/>
          </p:nvPr>
        </p:nvSpPr>
        <p:spPr>
          <a:xfrm>
            <a:off x="11138282" y="6431115"/>
            <a:ext cx="482217" cy="211203"/>
          </a:xfrm>
        </p:spPr>
        <p:txBody>
          <a:bodyPr wrap="none" anchor="b">
            <a:normAutofit/>
          </a:bodyPr>
          <a:lstStyle/>
          <a:p>
            <a:pPr>
              <a:spcAft>
                <a:spcPts val="600"/>
              </a:spcAft>
            </a:pPr>
            <a:fld id="{D4BF1F63-4705-854C-A90E-B08697EA9D5E}" type="slidenum">
              <a:rPr lang="en-US" smtClean="0"/>
              <a:pPr>
                <a:spcAft>
                  <a:spcPts val="600"/>
                </a:spcAft>
              </a:pPr>
              <a:t>9</a:t>
            </a:fld>
            <a:endParaRPr lang="en-US"/>
          </a:p>
        </p:txBody>
      </p:sp>
      <p:sp>
        <p:nvSpPr>
          <p:cNvPr id="3" name="Title 2">
            <a:extLst>
              <a:ext uri="{FF2B5EF4-FFF2-40B4-BE49-F238E27FC236}">
                <a16:creationId xmlns:a16="http://schemas.microsoft.com/office/drawing/2014/main" id="{D8269537-6A6D-5AFF-1AFD-EE8F93471BCA}"/>
              </a:ext>
            </a:extLst>
          </p:cNvPr>
          <p:cNvSpPr>
            <a:spLocks noGrp="1"/>
          </p:cNvSpPr>
          <p:nvPr>
            <p:ph type="title"/>
          </p:nvPr>
        </p:nvSpPr>
        <p:spPr>
          <a:xfrm>
            <a:off x="935037" y="549274"/>
            <a:ext cx="10685461" cy="607173"/>
          </a:xfrm>
        </p:spPr>
        <p:txBody>
          <a:bodyPr wrap="square" anchor="t">
            <a:noAutofit/>
          </a:bodyPr>
          <a:lstStyle/>
          <a:p>
            <a:r>
              <a:rPr lang="en-US" sz="3600" dirty="0"/>
              <a:t>Objectives</a:t>
            </a:r>
          </a:p>
        </p:txBody>
      </p:sp>
      <p:graphicFrame>
        <p:nvGraphicFramePr>
          <p:cNvPr id="7" name="Content Placeholder 4">
            <a:extLst>
              <a:ext uri="{FF2B5EF4-FFF2-40B4-BE49-F238E27FC236}">
                <a16:creationId xmlns:a16="http://schemas.microsoft.com/office/drawing/2014/main" id="{CE99F001-0204-87A5-9F1D-656EBD23335E}"/>
              </a:ext>
            </a:extLst>
          </p:cNvPr>
          <p:cNvGraphicFramePr>
            <a:graphicFrameLocks noGrp="1"/>
          </p:cNvGraphicFramePr>
          <p:nvPr>
            <p:ph sz="quarter" idx="15"/>
            <p:extLst>
              <p:ext uri="{D42A27DB-BD31-4B8C-83A1-F6EECF244321}">
                <p14:modId xmlns:p14="http://schemas.microsoft.com/office/powerpoint/2010/main" val="3406643652"/>
              </p:ext>
            </p:extLst>
          </p:nvPr>
        </p:nvGraphicFramePr>
        <p:xfrm>
          <a:off x="571577" y="1574801"/>
          <a:ext cx="11044564" cy="459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673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309af021-2340-4f3d-baa5-9906658d77b3"/>
</p:tagLst>
</file>

<file path=ppt/theme/theme1.xml><?xml version="1.0" encoding="utf-8"?>
<a:theme xmlns:a="http://schemas.openxmlformats.org/drawingml/2006/main" name="PHS">
  <a:themeElements>
    <a:clrScheme name="Presbyterian Brand">
      <a:dk1>
        <a:srgbClr val="363434"/>
      </a:dk1>
      <a:lt1>
        <a:srgbClr val="FFFFFF"/>
      </a:lt1>
      <a:dk2>
        <a:srgbClr val="A71930"/>
      </a:dk2>
      <a:lt2>
        <a:srgbClr val="D5D6D2"/>
      </a:lt2>
      <a:accent1>
        <a:srgbClr val="DF7900"/>
      </a:accent1>
      <a:accent2>
        <a:srgbClr val="5F3071"/>
      </a:accent2>
      <a:accent3>
        <a:srgbClr val="00759A"/>
      </a:accent3>
      <a:accent4>
        <a:srgbClr val="FBBE1D"/>
      </a:accent4>
      <a:accent5>
        <a:srgbClr val="48B9C7"/>
      </a:accent5>
      <a:accent6>
        <a:srgbClr val="000000"/>
      </a:accent6>
      <a:hlink>
        <a:srgbClr val="0563C1"/>
      </a:hlink>
      <a:folHlink>
        <a:srgbClr val="954F72"/>
      </a:folHlink>
    </a:clrScheme>
    <a:fontScheme name="PHS">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Khaki">
      <a:srgbClr val="E4E0D0"/>
    </a:custClr>
    <a:custClr name="Green">
      <a:srgbClr val="179B65"/>
    </a:custClr>
    <a:custClr name="Teal">
      <a:srgbClr val="00B0AC"/>
    </a:custClr>
    <a:custClr name="Orange">
      <a:srgbClr val="E7442E"/>
    </a:custClr>
    <a:custClr name="Butter Scotch">
      <a:srgbClr val="F1CA83"/>
    </a:custClr>
    <a:custClr name="Brown">
      <a:srgbClr val="89663A"/>
    </a:custClr>
    <a:custClr name="Burgundy">
      <a:srgbClr val="703133"/>
    </a:custClr>
  </a:custClrLst>
  <a:extLst>
    <a:ext uri="{05A4C25C-085E-4340-85A3-A5531E510DB2}">
      <thm15:themeFamily xmlns:thm15="http://schemas.microsoft.com/office/thememl/2012/main" name="Presbyterian PowerPoint Template Full Color" id="{16249AFF-A78D-0D40-8D52-57CBB21411E1}" vid="{B73DC924-390B-3B47-BC62-CABD129A2A4A}"/>
    </a:ext>
  </a:extLst>
</a:theme>
</file>

<file path=ppt/theme/theme2.xml><?xml version="1.0" encoding="utf-8"?>
<a:theme xmlns:a="http://schemas.openxmlformats.org/drawingml/2006/main" name="Default Note Theme">
  <a:themeElements>
    <a:clrScheme name="Note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71E90ACD79AF448D4E9C6A68DF3F5B" ma:contentTypeVersion="20" ma:contentTypeDescription="Create a new document." ma:contentTypeScope="" ma:versionID="922fb67269c76a6cd23d5053300055ef">
  <xsd:schema xmlns:xsd="http://www.w3.org/2001/XMLSchema" xmlns:xs="http://www.w3.org/2001/XMLSchema" xmlns:p="http://schemas.microsoft.com/office/2006/metadata/properties" xmlns:ns2="003fa337-6108-4389-8cae-5d70254f0291" xmlns:ns3="ebefb599-52e7-46a2-b74b-a3aa1eadf889" targetNamespace="http://schemas.microsoft.com/office/2006/metadata/properties" ma:root="true" ma:fieldsID="3d5070492c4ce3b5d98afb2dacd7637a" ns2:_="" ns3:_="">
    <xsd:import namespace="003fa337-6108-4389-8cae-5d70254f0291"/>
    <xsd:import namespace="ebefb599-52e7-46a2-b74b-a3aa1eadf889"/>
    <xsd:element name="properties">
      <xsd:complexType>
        <xsd:sequence>
          <xsd:element name="documentManagement">
            <xsd:complexType>
              <xsd:all>
                <xsd:element ref="ns2:g65ccbe3089a4554b84e0a6eb874073a" minOccurs="0"/>
                <xsd:element ref="ns3:TaxCatchAll"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fa337-6108-4389-8cae-5d70254f0291" elementFormDefault="qualified">
    <xsd:import namespace="http://schemas.microsoft.com/office/2006/documentManagement/types"/>
    <xsd:import namespace="http://schemas.microsoft.com/office/infopath/2007/PartnerControls"/>
    <xsd:element name="g65ccbe3089a4554b84e0a6eb874073a" ma:index="9" nillable="true" ma:taxonomy="true" ma:internalName="g65ccbe3089a4554b84e0a6eb874073a" ma:taxonomyFieldName="Category" ma:displayName="Category" ma:readOnly="false" ma:default="" ma:fieldId="{065ccbe3-089a-4554-b84e-0a6eb874073a}" ma:taxonomyMulti="true" ma:sspId="0bb83e33-0837-439b-b9e4-dfd2bd887f7f" ma:termSetId="0fa370ba-83b4-49d3-9a85-ce20870261d2"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bb83e33-0837-439b-b9e4-dfd2bd887f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fb599-52e7-46a2-b74b-a3aa1eadf88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65a84a3-fa82-4bb3-b630-549c6d2af232}" ma:internalName="TaxCatchAll" ma:showField="CatchAllData" ma:web="ebefb599-52e7-46a2-b74b-a3aa1eadf88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3fa337-6108-4389-8cae-5d70254f0291">
      <Terms xmlns="http://schemas.microsoft.com/office/infopath/2007/PartnerControls"/>
    </lcf76f155ced4ddcb4097134ff3c332f>
    <TaxCatchAll xmlns="ebefb599-52e7-46a2-b74b-a3aa1eadf889" xsi:nil="true"/>
    <SharedWithUsers xmlns="ebefb599-52e7-46a2-b74b-a3aa1eadf889">
      <UserInfo>
        <DisplayName>Joyce Chan</DisplayName>
        <AccountId>26</AccountId>
        <AccountType/>
      </UserInfo>
      <UserInfo>
        <DisplayName>Hermione Osmers</DisplayName>
        <AccountId>18</AccountId>
        <AccountType/>
      </UserInfo>
    </SharedWithUsers>
    <g65ccbe3089a4554b84e0a6eb874073a xmlns="003fa337-6108-4389-8cae-5d70254f0291">
      <Terms xmlns="http://schemas.microsoft.com/office/infopath/2007/PartnerControls"/>
    </g65ccbe3089a4554b84e0a6eb874073a>
  </documentManagement>
</p:properties>
</file>

<file path=customXml/itemProps1.xml><?xml version="1.0" encoding="utf-8"?>
<ds:datastoreItem xmlns:ds="http://schemas.openxmlformats.org/officeDocument/2006/customXml" ds:itemID="{2897925D-0E53-4D15-88AD-AF7B70CA9E28}">
  <ds:schemaRefs>
    <ds:schemaRef ds:uri="http://schemas.microsoft.com/sharepoint/v3/contenttype/forms"/>
  </ds:schemaRefs>
</ds:datastoreItem>
</file>

<file path=customXml/itemProps2.xml><?xml version="1.0" encoding="utf-8"?>
<ds:datastoreItem xmlns:ds="http://schemas.openxmlformats.org/officeDocument/2006/customXml" ds:itemID="{D92932C6-F855-4201-BFD7-1923BF7A4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fa337-6108-4389-8cae-5d70254f0291"/>
    <ds:schemaRef ds:uri="ebefb599-52e7-46a2-b74b-a3aa1ead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C2B49-0176-4221-A9FC-78B33DDDA0B3}">
  <ds:schemaRefs>
    <ds:schemaRef ds:uri="http://schemas.microsoft.com/sharepoint/v3"/>
    <ds:schemaRef ds:uri="76927355-584f-4bc3-9b09-55987a89d7dc"/>
    <ds:schemaRef ds:uri="815a20d1-38b0-43c4-8b87-0ea2d0614826"/>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purl.org/dc/terms/"/>
    <ds:schemaRef ds:uri="003fa337-6108-4389-8cae-5d70254f0291"/>
    <ds:schemaRef ds:uri="ebefb599-52e7-46a2-b74b-a3aa1eadf889"/>
  </ds:schemaRefs>
</ds:datastoreItem>
</file>

<file path=docProps/app.xml><?xml version="1.0" encoding="utf-8"?>
<Properties xmlns="http://schemas.openxmlformats.org/officeDocument/2006/extended-properties" xmlns:vt="http://schemas.openxmlformats.org/officeDocument/2006/docPropsVTypes">
  <Template>PHS</Template>
  <TotalTime>17385</TotalTime>
  <Words>1582</Words>
  <Application>Microsoft Macintosh PowerPoint</Application>
  <PresentationFormat>Widescreen</PresentationFormat>
  <Paragraphs>235</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-webkit-standard</vt:lpstr>
      <vt:lpstr>.Lucida Grande UI Regular</vt:lpstr>
      <vt:lpstr>Aptos</vt:lpstr>
      <vt:lpstr>Arial</vt:lpstr>
      <vt:lpstr>Calibri</vt:lpstr>
      <vt:lpstr>Calibri Bold</vt:lpstr>
      <vt:lpstr>Calibri Light</vt:lpstr>
      <vt:lpstr>System Font Regular</vt:lpstr>
      <vt:lpstr>Wingdings</vt:lpstr>
      <vt:lpstr>PHS</vt:lpstr>
      <vt:lpstr>The Impact of Depot Naltrexone in Alcohol Use Disorder with Emergency Department Initiation </vt:lpstr>
      <vt:lpstr>Disclosure          </vt:lpstr>
      <vt:lpstr>Presbyterian Hospital </vt:lpstr>
      <vt:lpstr>Background </vt:lpstr>
      <vt:lpstr>Background3</vt:lpstr>
      <vt:lpstr>Background4</vt:lpstr>
      <vt:lpstr>Presbyterian Healthcare Services - Vivitrol</vt:lpstr>
      <vt:lpstr>Hypothesis </vt:lpstr>
      <vt:lpstr>Objectives</vt:lpstr>
      <vt:lpstr>Methods</vt:lpstr>
      <vt:lpstr>Results – Primary Outcome</vt:lpstr>
      <vt:lpstr>Results – Subgroup Analysis</vt:lpstr>
      <vt:lpstr>Results – Subgroup Analysis </vt:lpstr>
      <vt:lpstr>Results – Medication Adherence over 12 months</vt:lpstr>
      <vt:lpstr>Results – Distribution of Referral Type</vt:lpstr>
      <vt:lpstr>Discussion</vt:lpstr>
      <vt:lpstr>Limitations</vt:lpstr>
      <vt:lpstr>PowerPoint Presentation</vt:lpstr>
      <vt:lpstr>PowerPoint Presentation</vt:lpstr>
      <vt:lpstr>Questions?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Brianna Bustretsky</dc:creator>
  <cp:lastModifiedBy>Bustretsky, Brianna</cp:lastModifiedBy>
  <cp:revision>27</cp:revision>
  <cp:lastPrinted>2020-09-10T12:53:05Z</cp:lastPrinted>
  <dcterms:created xsi:type="dcterms:W3CDTF">2025-04-01T17:56:07Z</dcterms:created>
  <dcterms:modified xsi:type="dcterms:W3CDTF">2025-05-02T01:08:41Z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733742</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0x0101003A71E90ACD79AF448D4E9C6A68DF3F5B</vt:lpwstr>
  </property>
  <property fmtid="{D5CDD505-2E9C-101B-9397-08002B2CF9AE}" pid="6" name="Order">
    <vt:r8>1600</vt:r8>
  </property>
  <property fmtid="{D5CDD505-2E9C-101B-9397-08002B2CF9AE}" pid="7" name="MSIP_Label_863aae98-72c2-4d8a-bcb0-c0aa81d8aedc_Enabled">
    <vt:lpwstr>true</vt:lpwstr>
  </property>
  <property fmtid="{D5CDD505-2E9C-101B-9397-08002B2CF9AE}" pid="8" name="MSIP_Label_863aae98-72c2-4d8a-bcb0-c0aa81d8aedc_SetDate">
    <vt:lpwstr>2021-03-10T20:50:35Z</vt:lpwstr>
  </property>
  <property fmtid="{D5CDD505-2E9C-101B-9397-08002B2CF9AE}" pid="9" name="MSIP_Label_863aae98-72c2-4d8a-bcb0-c0aa81d8aedc_Method">
    <vt:lpwstr>Privileged</vt:lpwstr>
  </property>
  <property fmtid="{D5CDD505-2E9C-101B-9397-08002B2CF9AE}" pid="10" name="MSIP_Label_863aae98-72c2-4d8a-bcb0-c0aa81d8aedc_Name">
    <vt:lpwstr>General</vt:lpwstr>
  </property>
  <property fmtid="{D5CDD505-2E9C-101B-9397-08002B2CF9AE}" pid="11" name="MSIP_Label_863aae98-72c2-4d8a-bcb0-c0aa81d8aedc_SiteId">
    <vt:lpwstr>a5a9530b-9623-4712-8f71-f7cb8dfe5b51</vt:lpwstr>
  </property>
  <property fmtid="{D5CDD505-2E9C-101B-9397-08002B2CF9AE}" pid="12" name="MSIP_Label_863aae98-72c2-4d8a-bcb0-c0aa81d8aedc_ActionId">
    <vt:lpwstr>18ccf61c-c070-461b-b077-4d452c6bb44d</vt:lpwstr>
  </property>
  <property fmtid="{D5CDD505-2E9C-101B-9397-08002B2CF9AE}" pid="13" name="MSIP_Label_863aae98-72c2-4d8a-bcb0-c0aa81d8aedc_ContentBits">
    <vt:lpwstr>0</vt:lpwstr>
  </property>
  <property fmtid="{D5CDD505-2E9C-101B-9397-08002B2CF9AE}" pid="14" name="MediaServiceImageTags">
    <vt:lpwstr/>
  </property>
</Properties>
</file>